
<file path=[Content_Types].xml><?xml version="1.0" encoding="utf-8"?>
<Types xmlns="http://schemas.openxmlformats.org/package/2006/content-types">
  <Default Extension="png" ContentType="image/png"/>
  <Default Extension="jpg_large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22"/>
  </p:notesMasterIdLst>
  <p:handoutMasterIdLst>
    <p:handoutMasterId r:id="rId23"/>
  </p:handoutMasterIdLst>
  <p:sldIdLst>
    <p:sldId id="307" r:id="rId5"/>
    <p:sldId id="308" r:id="rId6"/>
    <p:sldId id="315" r:id="rId7"/>
    <p:sldId id="310" r:id="rId8"/>
    <p:sldId id="328" r:id="rId9"/>
    <p:sldId id="331" r:id="rId10"/>
    <p:sldId id="326" r:id="rId11"/>
    <p:sldId id="341" r:id="rId12"/>
    <p:sldId id="342" r:id="rId13"/>
    <p:sldId id="340" r:id="rId14"/>
    <p:sldId id="338" r:id="rId15"/>
    <p:sldId id="339" r:id="rId16"/>
    <p:sldId id="343" r:id="rId17"/>
    <p:sldId id="333" r:id="rId18"/>
    <p:sldId id="335" r:id="rId19"/>
    <p:sldId id="337" r:id="rId20"/>
    <p:sldId id="268" r:id="rId21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A8C"/>
    <a:srgbClr val="3762AF"/>
    <a:srgbClr val="E0F6F2"/>
    <a:srgbClr val="000000"/>
    <a:srgbClr val="003865"/>
    <a:srgbClr val="78BE21"/>
    <a:srgbClr val="0D0D0D"/>
    <a:srgbClr val="E8E8E8"/>
    <a:srgbClr val="B20738"/>
    <a:srgbClr val="00A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80" autoAdjust="0"/>
    <p:restoredTop sz="62941" autoAdjust="0"/>
  </p:normalViewPr>
  <p:slideViewPr>
    <p:cSldViewPr snapToGrid="0">
      <p:cViewPr varScale="1">
        <p:scale>
          <a:sx n="69" d="100"/>
          <a:sy n="69" d="100"/>
        </p:scale>
        <p:origin x="141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 Sullivan" userId="48a6390b19485966" providerId="LiveId" clId="{FF6DF9D4-5066-C646-96F9-79FD155C96E7}"/>
    <pc:docChg chg="undo custSel addSld delSld sldOrd">
      <pc:chgData name="Joseph Sullivan" userId="48a6390b19485966" providerId="LiveId" clId="{FF6DF9D4-5066-C646-96F9-79FD155C96E7}" dt="2019-07-20T19:34:01.454" v="27" actId="1076"/>
      <pc:docMkLst>
        <pc:docMk/>
      </pc:docMkLst>
      <pc:sldChg chg="del">
        <pc:chgData name="Joseph Sullivan" userId="48a6390b19485966" providerId="LiveId" clId="{FF6DF9D4-5066-C646-96F9-79FD155C96E7}" dt="2019-07-20T19:30:14.978" v="0" actId="2696"/>
        <pc:sldMkLst>
          <pc:docMk/>
          <pc:sldMk cId="898002783" sldId="265"/>
        </pc:sldMkLst>
      </pc:sldChg>
      <pc:sldChg chg="del">
        <pc:chgData name="Joseph Sullivan" userId="48a6390b19485966" providerId="LiveId" clId="{FF6DF9D4-5066-C646-96F9-79FD155C96E7}" dt="2019-07-20T19:30:24.237" v="1" actId="2696"/>
        <pc:sldMkLst>
          <pc:docMk/>
          <pc:sldMk cId="904919100" sldId="276"/>
        </pc:sldMkLst>
      </pc:sldChg>
      <pc:sldChg chg="del">
        <pc:chgData name="Joseph Sullivan" userId="48a6390b19485966" providerId="LiveId" clId="{FF6DF9D4-5066-C646-96F9-79FD155C96E7}" dt="2019-07-20T19:30:46.776" v="5" actId="2696"/>
        <pc:sldMkLst>
          <pc:docMk/>
          <pc:sldMk cId="3670861045" sldId="300"/>
        </pc:sldMkLst>
      </pc:sldChg>
      <pc:sldChg chg="del">
        <pc:chgData name="Joseph Sullivan" userId="48a6390b19485966" providerId="LiveId" clId="{FF6DF9D4-5066-C646-96F9-79FD155C96E7}" dt="2019-07-20T19:30:49.284" v="6" actId="2696"/>
        <pc:sldMkLst>
          <pc:docMk/>
          <pc:sldMk cId="1245232633" sldId="301"/>
        </pc:sldMkLst>
      </pc:sldChg>
      <pc:sldChg chg="del">
        <pc:chgData name="Joseph Sullivan" userId="48a6390b19485966" providerId="LiveId" clId="{FF6DF9D4-5066-C646-96F9-79FD155C96E7}" dt="2019-07-20T19:30:51.738" v="7" actId="2696"/>
        <pc:sldMkLst>
          <pc:docMk/>
          <pc:sldMk cId="3066312837" sldId="302"/>
        </pc:sldMkLst>
      </pc:sldChg>
      <pc:sldChg chg="del">
        <pc:chgData name="Joseph Sullivan" userId="48a6390b19485966" providerId="LiveId" clId="{FF6DF9D4-5066-C646-96F9-79FD155C96E7}" dt="2019-07-20T19:31:00.549" v="8" actId="2696"/>
        <pc:sldMkLst>
          <pc:docMk/>
          <pc:sldMk cId="606317103" sldId="303"/>
        </pc:sldMkLst>
      </pc:sldChg>
      <pc:sldChg chg="del">
        <pc:chgData name="Joseph Sullivan" userId="48a6390b19485966" providerId="LiveId" clId="{FF6DF9D4-5066-C646-96F9-79FD155C96E7}" dt="2019-07-20T19:30:28.511" v="2" actId="2696"/>
        <pc:sldMkLst>
          <pc:docMk/>
          <pc:sldMk cId="1186735390" sldId="304"/>
        </pc:sldMkLst>
      </pc:sldChg>
      <pc:sldChg chg="add del">
        <pc:chgData name="Joseph Sullivan" userId="48a6390b19485966" providerId="LiveId" clId="{FF6DF9D4-5066-C646-96F9-79FD155C96E7}" dt="2019-07-20T19:30:36.586" v="4" actId="2696"/>
        <pc:sldMkLst>
          <pc:docMk/>
          <pc:sldMk cId="2663598385" sldId="308"/>
        </pc:sldMkLst>
      </pc:sldChg>
      <pc:sldChg chg="del">
        <pc:chgData name="Joseph Sullivan" userId="48a6390b19485966" providerId="LiveId" clId="{FF6DF9D4-5066-C646-96F9-79FD155C96E7}" dt="2019-07-20T19:33:41.951" v="22" actId="2696"/>
        <pc:sldMkLst>
          <pc:docMk/>
          <pc:sldMk cId="4255846806" sldId="312"/>
        </pc:sldMkLst>
      </pc:sldChg>
      <pc:sldChg chg="del">
        <pc:chgData name="Joseph Sullivan" userId="48a6390b19485966" providerId="LiveId" clId="{FF6DF9D4-5066-C646-96F9-79FD155C96E7}" dt="2019-07-20T19:33:45.858" v="23" actId="2696"/>
        <pc:sldMkLst>
          <pc:docMk/>
          <pc:sldMk cId="3992126365" sldId="313"/>
        </pc:sldMkLst>
      </pc:sldChg>
      <pc:sldChg chg="del">
        <pc:chgData name="Joseph Sullivan" userId="48a6390b19485966" providerId="LiveId" clId="{FF6DF9D4-5066-C646-96F9-79FD155C96E7}" dt="2019-07-20T19:31:02.628" v="9" actId="2696"/>
        <pc:sldMkLst>
          <pc:docMk/>
          <pc:sldMk cId="3597759601" sldId="314"/>
        </pc:sldMkLst>
      </pc:sldChg>
      <pc:sldChg chg="del">
        <pc:chgData name="Joseph Sullivan" userId="48a6390b19485966" providerId="LiveId" clId="{FF6DF9D4-5066-C646-96F9-79FD155C96E7}" dt="2019-07-20T19:33:48.144" v="24" actId="2696"/>
        <pc:sldMkLst>
          <pc:docMk/>
          <pc:sldMk cId="2418653069" sldId="316"/>
        </pc:sldMkLst>
      </pc:sldChg>
      <pc:sldChg chg="del">
        <pc:chgData name="Joseph Sullivan" userId="48a6390b19485966" providerId="LiveId" clId="{FF6DF9D4-5066-C646-96F9-79FD155C96E7}" dt="2019-07-20T19:33:39.536" v="21" actId="2696"/>
        <pc:sldMkLst>
          <pc:docMk/>
          <pc:sldMk cId="734128718" sldId="317"/>
        </pc:sldMkLst>
      </pc:sldChg>
      <pc:sldChg chg="del">
        <pc:chgData name="Joseph Sullivan" userId="48a6390b19485966" providerId="LiveId" clId="{FF6DF9D4-5066-C646-96F9-79FD155C96E7}" dt="2019-07-20T19:33:51.204" v="25" actId="2696"/>
        <pc:sldMkLst>
          <pc:docMk/>
          <pc:sldMk cId="889266592" sldId="318"/>
        </pc:sldMkLst>
      </pc:sldChg>
      <pc:sldChg chg="del">
        <pc:chgData name="Joseph Sullivan" userId="48a6390b19485966" providerId="LiveId" clId="{FF6DF9D4-5066-C646-96F9-79FD155C96E7}" dt="2019-07-20T19:31:07.346" v="10" actId="2696"/>
        <pc:sldMkLst>
          <pc:docMk/>
          <pc:sldMk cId="942504211" sldId="319"/>
        </pc:sldMkLst>
      </pc:sldChg>
      <pc:sldChg chg="del">
        <pc:chgData name="Joseph Sullivan" userId="48a6390b19485966" providerId="LiveId" clId="{FF6DF9D4-5066-C646-96F9-79FD155C96E7}" dt="2019-07-20T19:33:02.075" v="17" actId="2696"/>
        <pc:sldMkLst>
          <pc:docMk/>
          <pc:sldMk cId="739468978" sldId="320"/>
        </pc:sldMkLst>
      </pc:sldChg>
      <pc:sldChg chg="del">
        <pc:chgData name="Joseph Sullivan" userId="48a6390b19485966" providerId="LiveId" clId="{FF6DF9D4-5066-C646-96F9-79FD155C96E7}" dt="2019-07-20T19:32:56.815" v="16" actId="2696"/>
        <pc:sldMkLst>
          <pc:docMk/>
          <pc:sldMk cId="2932060028" sldId="322"/>
        </pc:sldMkLst>
      </pc:sldChg>
      <pc:sldChg chg="del">
        <pc:chgData name="Joseph Sullivan" userId="48a6390b19485966" providerId="LiveId" clId="{FF6DF9D4-5066-C646-96F9-79FD155C96E7}" dt="2019-07-20T19:33:13.245" v="18" actId="2696"/>
        <pc:sldMkLst>
          <pc:docMk/>
          <pc:sldMk cId="1964777668" sldId="323"/>
        </pc:sldMkLst>
      </pc:sldChg>
      <pc:sldChg chg="del">
        <pc:chgData name="Joseph Sullivan" userId="48a6390b19485966" providerId="LiveId" clId="{FF6DF9D4-5066-C646-96F9-79FD155C96E7}" dt="2019-07-20T19:33:27.200" v="19" actId="2696"/>
        <pc:sldMkLst>
          <pc:docMk/>
          <pc:sldMk cId="3800687227" sldId="325"/>
        </pc:sldMkLst>
      </pc:sldChg>
      <pc:sldChg chg="new ord">
        <pc:chgData name="Joseph Sullivan" userId="48a6390b19485966" providerId="LiveId" clId="{FF6DF9D4-5066-C646-96F9-79FD155C96E7}" dt="2019-07-20T19:34:01.454" v="27" actId="1076"/>
        <pc:sldMkLst>
          <pc:docMk/>
          <pc:sldMk cId="796811703" sldId="329"/>
        </pc:sldMkLst>
      </pc:sldChg>
      <pc:sldChg chg="del">
        <pc:chgData name="Joseph Sullivan" userId="48a6390b19485966" providerId="LiveId" clId="{FF6DF9D4-5066-C646-96F9-79FD155C96E7}" dt="2019-07-20T19:33:37.061" v="20" actId="2696"/>
        <pc:sldMkLst>
          <pc:docMk/>
          <pc:sldMk cId="3988305086" sldId="329"/>
        </pc:sldMkLst>
      </pc:sldChg>
      <pc:sldChg chg="del">
        <pc:chgData name="Joseph Sullivan" userId="48a6390b19485966" providerId="LiveId" clId="{FF6DF9D4-5066-C646-96F9-79FD155C96E7}" dt="2019-07-20T19:31:09.486" v="11" actId="2696"/>
        <pc:sldMkLst>
          <pc:docMk/>
          <pc:sldMk cId="808626370" sldId="330"/>
        </pc:sldMkLst>
      </pc:sldChg>
      <pc:sldChg chg="del">
        <pc:chgData name="Joseph Sullivan" userId="48a6390b19485966" providerId="LiveId" clId="{FF6DF9D4-5066-C646-96F9-79FD155C96E7}" dt="2019-07-20T19:31:12.082" v="12" actId="2696"/>
        <pc:sldMkLst>
          <pc:docMk/>
          <pc:sldMk cId="3797295179" sldId="331"/>
        </pc:sldMkLst>
      </pc:sldChg>
      <pc:sldChg chg="add del">
        <pc:chgData name="Joseph Sullivan" userId="48a6390b19485966" providerId="LiveId" clId="{FF6DF9D4-5066-C646-96F9-79FD155C96E7}" dt="2019-07-20T19:31:59.495" v="15" actId="2696"/>
        <pc:sldMkLst>
          <pc:docMk/>
          <pc:sldMk cId="4282689177" sldId="334"/>
        </pc:sldMkLst>
      </pc:sldChg>
    </pc:docChg>
  </pc:docChgLst>
  <pc:docChgLst>
    <pc:chgData name="Joseph Sullivan" userId="48a6390b19485966" providerId="LiveId" clId="{0C1123E6-EF1D-2A42-97C3-A7D7FD3F1D6D}"/>
    <pc:docChg chg="custSel addSld delSld modSld sldOrd">
      <pc:chgData name="Joseph Sullivan" userId="48a6390b19485966" providerId="LiveId" clId="{0C1123E6-EF1D-2A42-97C3-A7D7FD3F1D6D}" dt="2019-07-20T21:22:33.842" v="2247" actId="20577"/>
      <pc:docMkLst>
        <pc:docMk/>
      </pc:docMkLst>
      <pc:sldChg chg="modSp">
        <pc:chgData name="Joseph Sullivan" userId="48a6390b19485966" providerId="LiveId" clId="{0C1123E6-EF1D-2A42-97C3-A7D7FD3F1D6D}" dt="2019-07-20T19:49:05.467" v="186" actId="20577"/>
        <pc:sldMkLst>
          <pc:docMk/>
          <pc:sldMk cId="242918816" sldId="268"/>
        </pc:sldMkLst>
        <pc:spChg chg="mod">
          <ac:chgData name="Joseph Sullivan" userId="48a6390b19485966" providerId="LiveId" clId="{0C1123E6-EF1D-2A42-97C3-A7D7FD3F1D6D}" dt="2019-07-20T19:49:05.467" v="186" actId="20577"/>
          <ac:spMkLst>
            <pc:docMk/>
            <pc:sldMk cId="242918816" sldId="268"/>
            <ac:spMk id="3" creationId="{00000000-0000-0000-0000-000000000000}"/>
          </ac:spMkLst>
        </pc:spChg>
      </pc:sldChg>
      <pc:sldChg chg="modSp">
        <pc:chgData name="Joseph Sullivan" userId="48a6390b19485966" providerId="LiveId" clId="{0C1123E6-EF1D-2A42-97C3-A7D7FD3F1D6D}" dt="2019-07-20T20:03:56.366" v="320" actId="20577"/>
        <pc:sldMkLst>
          <pc:docMk/>
          <pc:sldMk cId="3118629018" sldId="307"/>
        </pc:sldMkLst>
        <pc:spChg chg="mod">
          <ac:chgData name="Joseph Sullivan" userId="48a6390b19485966" providerId="LiveId" clId="{0C1123E6-EF1D-2A42-97C3-A7D7FD3F1D6D}" dt="2019-07-20T20:03:56.366" v="320" actId="20577"/>
          <ac:spMkLst>
            <pc:docMk/>
            <pc:sldMk cId="3118629018" sldId="307"/>
            <ac:spMk id="2" creationId="{00000000-0000-0000-0000-000000000000}"/>
          </ac:spMkLst>
        </pc:spChg>
        <pc:spChg chg="mod">
          <ac:chgData name="Joseph Sullivan" userId="48a6390b19485966" providerId="LiveId" clId="{0C1123E6-EF1D-2A42-97C3-A7D7FD3F1D6D}" dt="2019-07-20T19:45:12.223" v="88" actId="20577"/>
          <ac:spMkLst>
            <pc:docMk/>
            <pc:sldMk cId="3118629018" sldId="307"/>
            <ac:spMk id="3" creationId="{00000000-0000-0000-0000-000000000000}"/>
          </ac:spMkLst>
        </pc:spChg>
      </pc:sldChg>
      <pc:sldChg chg="modSp">
        <pc:chgData name="Joseph Sullivan" userId="48a6390b19485966" providerId="LiveId" clId="{0C1123E6-EF1D-2A42-97C3-A7D7FD3F1D6D}" dt="2019-07-20T19:46:10.393" v="124" actId="20577"/>
        <pc:sldMkLst>
          <pc:docMk/>
          <pc:sldMk cId="962637891" sldId="310"/>
        </pc:sldMkLst>
        <pc:spChg chg="mod">
          <ac:chgData name="Joseph Sullivan" userId="48a6390b19485966" providerId="LiveId" clId="{0C1123E6-EF1D-2A42-97C3-A7D7FD3F1D6D}" dt="2019-07-20T19:46:10.393" v="124" actId="20577"/>
          <ac:spMkLst>
            <pc:docMk/>
            <pc:sldMk cId="962637891" sldId="310"/>
            <ac:spMk id="2" creationId="{00000000-0000-0000-0000-000000000000}"/>
          </ac:spMkLst>
        </pc:spChg>
      </pc:sldChg>
      <pc:sldChg chg="ord modNotesTx">
        <pc:chgData name="Joseph Sullivan" userId="48a6390b19485966" providerId="LiveId" clId="{0C1123E6-EF1D-2A42-97C3-A7D7FD3F1D6D}" dt="2019-07-20T21:05:01.621" v="2063" actId="22"/>
        <pc:sldMkLst>
          <pc:docMk/>
          <pc:sldMk cId="3758893601" sldId="326"/>
        </pc:sldMkLst>
      </pc:sldChg>
      <pc:sldChg chg="del">
        <pc:chgData name="Joseph Sullivan" userId="48a6390b19485966" providerId="LiveId" clId="{0C1123E6-EF1D-2A42-97C3-A7D7FD3F1D6D}" dt="2019-07-20T19:47:25.381" v="125" actId="2696"/>
        <pc:sldMkLst>
          <pc:docMk/>
          <pc:sldMk cId="1844738644" sldId="327"/>
        </pc:sldMkLst>
      </pc:sldChg>
      <pc:sldChg chg="modNotesTx">
        <pc:chgData name="Joseph Sullivan" userId="48a6390b19485966" providerId="LiveId" clId="{0C1123E6-EF1D-2A42-97C3-A7D7FD3F1D6D}" dt="2019-07-20T21:20:57" v="2238" actId="113"/>
        <pc:sldMkLst>
          <pc:docMk/>
          <pc:sldMk cId="4232898529" sldId="328"/>
        </pc:sldMkLst>
      </pc:sldChg>
      <pc:sldChg chg="del">
        <pc:chgData name="Joseph Sullivan" userId="48a6390b19485966" providerId="LiveId" clId="{0C1123E6-EF1D-2A42-97C3-A7D7FD3F1D6D}" dt="2019-07-20T19:41:27.758" v="23" actId="2696"/>
        <pc:sldMkLst>
          <pc:docMk/>
          <pc:sldMk cId="796811703" sldId="329"/>
        </pc:sldMkLst>
      </pc:sldChg>
      <pc:sldChg chg="addSp delSp modSp add del ord">
        <pc:chgData name="Joseph Sullivan" userId="48a6390b19485966" providerId="LiveId" clId="{0C1123E6-EF1D-2A42-97C3-A7D7FD3F1D6D}" dt="2019-07-20T19:52:03.279" v="201" actId="2696"/>
        <pc:sldMkLst>
          <pc:docMk/>
          <pc:sldMk cId="4070068177" sldId="330"/>
        </pc:sldMkLst>
        <pc:spChg chg="del mod">
          <ac:chgData name="Joseph Sullivan" userId="48a6390b19485966" providerId="LiveId" clId="{0C1123E6-EF1D-2A42-97C3-A7D7FD3F1D6D}" dt="2019-07-20T19:51:58.153" v="200" actId="21"/>
          <ac:spMkLst>
            <pc:docMk/>
            <pc:sldMk cId="4070068177" sldId="330"/>
            <ac:spMk id="2" creationId="{00000000-0000-0000-0000-000000000000}"/>
          </ac:spMkLst>
        </pc:spChg>
        <pc:spChg chg="add mod">
          <ac:chgData name="Joseph Sullivan" userId="48a6390b19485966" providerId="LiveId" clId="{0C1123E6-EF1D-2A42-97C3-A7D7FD3F1D6D}" dt="2019-07-20T19:51:35.983" v="196" actId="21"/>
          <ac:spMkLst>
            <pc:docMk/>
            <pc:sldMk cId="4070068177" sldId="330"/>
            <ac:spMk id="5" creationId="{B803DE27-047B-A344-91E8-C9DEA833CDEC}"/>
          </ac:spMkLst>
        </pc:spChg>
        <pc:spChg chg="add mod">
          <ac:chgData name="Joseph Sullivan" userId="48a6390b19485966" providerId="LiveId" clId="{0C1123E6-EF1D-2A42-97C3-A7D7FD3F1D6D}" dt="2019-07-20T19:51:58.153" v="200" actId="21"/>
          <ac:spMkLst>
            <pc:docMk/>
            <pc:sldMk cId="4070068177" sldId="330"/>
            <ac:spMk id="7" creationId="{B849BE5A-46AD-EA49-B5DF-A197B8413D71}"/>
          </ac:spMkLst>
        </pc:spChg>
        <pc:graphicFrameChg chg="del">
          <ac:chgData name="Joseph Sullivan" userId="48a6390b19485966" providerId="LiveId" clId="{0C1123E6-EF1D-2A42-97C3-A7D7FD3F1D6D}" dt="2019-07-20T19:51:35.983" v="196" actId="21"/>
          <ac:graphicFrameMkLst>
            <pc:docMk/>
            <pc:sldMk cId="4070068177" sldId="330"/>
            <ac:graphicFrameMk id="4" creationId="{00000000-0000-0000-0000-000000000000}"/>
          </ac:graphicFrameMkLst>
        </pc:graphicFrameChg>
      </pc:sldChg>
      <pc:sldChg chg="addSp delSp modSp new mod modClrScheme chgLayout modNotesTx">
        <pc:chgData name="Joseph Sullivan" userId="48a6390b19485966" providerId="LiveId" clId="{0C1123E6-EF1D-2A42-97C3-A7D7FD3F1D6D}" dt="2019-07-20T21:22:33.842" v="2247" actId="20577"/>
        <pc:sldMkLst>
          <pc:docMk/>
          <pc:sldMk cId="2233392083" sldId="331"/>
        </pc:sldMkLst>
        <pc:spChg chg="del mod ord">
          <ac:chgData name="Joseph Sullivan" userId="48a6390b19485966" providerId="LiveId" clId="{0C1123E6-EF1D-2A42-97C3-A7D7FD3F1D6D}" dt="2019-07-20T19:54:27.306" v="213" actId="22"/>
          <ac:spMkLst>
            <pc:docMk/>
            <pc:sldMk cId="2233392083" sldId="331"/>
            <ac:spMk id="2" creationId="{95508C24-671B-5E4F-A815-CACF0C86EF45}"/>
          </ac:spMkLst>
        </pc:spChg>
        <pc:spChg chg="del mod ord">
          <ac:chgData name="Joseph Sullivan" userId="48a6390b19485966" providerId="LiveId" clId="{0C1123E6-EF1D-2A42-97C3-A7D7FD3F1D6D}" dt="2019-07-20T19:51:40.887" v="197" actId="22"/>
          <ac:spMkLst>
            <pc:docMk/>
            <pc:sldMk cId="2233392083" sldId="331"/>
            <ac:spMk id="3" creationId="{851B048E-3CD3-A049-9D64-CBC4E870CAFA}"/>
          </ac:spMkLst>
        </pc:spChg>
        <pc:spChg chg="mod ord">
          <ac:chgData name="Joseph Sullivan" userId="48a6390b19485966" providerId="LiveId" clId="{0C1123E6-EF1D-2A42-97C3-A7D7FD3F1D6D}" dt="2019-07-20T19:51:29.988" v="195" actId="700"/>
          <ac:spMkLst>
            <pc:docMk/>
            <pc:sldMk cId="2233392083" sldId="331"/>
            <ac:spMk id="4" creationId="{79CBEB11-F0B5-9548-B596-A276E521E544}"/>
          </ac:spMkLst>
        </pc:spChg>
        <pc:spChg chg="add del mod ord">
          <ac:chgData name="Joseph Sullivan" userId="48a6390b19485966" providerId="LiveId" clId="{0C1123E6-EF1D-2A42-97C3-A7D7FD3F1D6D}" dt="2019-07-20T19:51:29.988" v="195" actId="700"/>
          <ac:spMkLst>
            <pc:docMk/>
            <pc:sldMk cId="2233392083" sldId="331"/>
            <ac:spMk id="5" creationId="{129655EE-E1B5-054B-8AD8-9540A65C4A4B}"/>
          </ac:spMkLst>
        </pc:spChg>
        <pc:spChg chg="add del mod">
          <ac:chgData name="Joseph Sullivan" userId="48a6390b19485966" providerId="LiveId" clId="{0C1123E6-EF1D-2A42-97C3-A7D7FD3F1D6D}" dt="2019-07-20T19:54:49.927" v="219" actId="478"/>
          <ac:spMkLst>
            <pc:docMk/>
            <pc:sldMk cId="2233392083" sldId="331"/>
            <ac:spMk id="8" creationId="{8D2A2A52-29A6-6945-B812-B50FF6D7CC10}"/>
          </ac:spMkLst>
        </pc:spChg>
        <pc:spChg chg="add del mod">
          <ac:chgData name="Joseph Sullivan" userId="48a6390b19485966" providerId="LiveId" clId="{0C1123E6-EF1D-2A42-97C3-A7D7FD3F1D6D}" dt="2019-07-20T19:54:46.857" v="217" actId="478"/>
          <ac:spMkLst>
            <pc:docMk/>
            <pc:sldMk cId="2233392083" sldId="331"/>
            <ac:spMk id="9" creationId="{BA85DD5D-7F51-BB4F-A745-77A835034981}"/>
          </ac:spMkLst>
        </pc:spChg>
        <pc:spChg chg="add del mod">
          <ac:chgData name="Joseph Sullivan" userId="48a6390b19485966" providerId="LiveId" clId="{0C1123E6-EF1D-2A42-97C3-A7D7FD3F1D6D}" dt="2019-07-20T19:54:32.889" v="214" actId="478"/>
          <ac:spMkLst>
            <pc:docMk/>
            <pc:sldMk cId="2233392083" sldId="331"/>
            <ac:spMk id="11" creationId="{16DA0818-874A-0F4B-8C88-E9FD1D6224F2}"/>
          </ac:spMkLst>
        </pc:spChg>
        <pc:spChg chg="add mod">
          <ac:chgData name="Joseph Sullivan" userId="48a6390b19485966" providerId="LiveId" clId="{0C1123E6-EF1D-2A42-97C3-A7D7FD3F1D6D}" dt="2019-07-20T20:41:17.891" v="993" actId="20577"/>
          <ac:spMkLst>
            <pc:docMk/>
            <pc:sldMk cId="2233392083" sldId="331"/>
            <ac:spMk id="13" creationId="{F1A5FD28-ECBF-AE4C-8233-E42828F7FAB6}"/>
          </ac:spMkLst>
        </pc:spChg>
        <pc:graphicFrameChg chg="add mod modGraphic">
          <ac:chgData name="Joseph Sullivan" userId="48a6390b19485966" providerId="LiveId" clId="{0C1123E6-EF1D-2A42-97C3-A7D7FD3F1D6D}" dt="2019-07-20T20:02:54.169" v="319" actId="1076"/>
          <ac:graphicFrameMkLst>
            <pc:docMk/>
            <pc:sldMk cId="2233392083" sldId="331"/>
            <ac:graphicFrameMk id="7" creationId="{930DFB1F-E415-7F4C-9258-9541E502FB73}"/>
          </ac:graphicFrameMkLst>
        </pc:graphicFrameChg>
      </pc:sldChg>
      <pc:sldChg chg="modSp new">
        <pc:chgData name="Joseph Sullivan" userId="48a6390b19485966" providerId="LiveId" clId="{0C1123E6-EF1D-2A42-97C3-A7D7FD3F1D6D}" dt="2019-07-20T21:19:27.228" v="2217" actId="20577"/>
        <pc:sldMkLst>
          <pc:docMk/>
          <pc:sldMk cId="1533230176" sldId="332"/>
        </pc:sldMkLst>
        <pc:spChg chg="mod">
          <ac:chgData name="Joseph Sullivan" userId="48a6390b19485966" providerId="LiveId" clId="{0C1123E6-EF1D-2A42-97C3-A7D7FD3F1D6D}" dt="2019-07-20T21:19:27.228" v="2217" actId="20577"/>
          <ac:spMkLst>
            <pc:docMk/>
            <pc:sldMk cId="1533230176" sldId="332"/>
            <ac:spMk id="2" creationId="{82F09B3F-937E-0845-899B-CF336254978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Megawatt Hours: 2019-2040</a:t>
            </a:r>
          </a:p>
        </c:rich>
      </c:tx>
      <c:layout>
        <c:manualLayout>
          <c:xMode val="edge"/>
          <c:yMode val="edge"/>
          <c:x val="0.36822367503609232"/>
          <c:y val="2.09813142397866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Sheet1!$C$19</c:f>
              <c:strCache>
                <c:ptCount val="1"/>
                <c:pt idx="0">
                  <c:v>2013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96-47A9-B325-F24BCFE745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96-47A9-B325-F24BCFE745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096-47A9-B325-F24BCFE745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096-47A9-B325-F24BCFE745E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096-47A9-B325-F24BCFE745EA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3865">
                    <a:lumMod val="65000"/>
                    <a:lumOff val="35000"/>
                  </a:srgb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Sheet1!$B$20:$B$24</c:f>
              <c:strCache>
                <c:ptCount val="5"/>
                <c:pt idx="0">
                  <c:v>Coal</c:v>
                </c:pt>
                <c:pt idx="1">
                  <c:v>Nuclear</c:v>
                </c:pt>
                <c:pt idx="2">
                  <c:v>Natural Gas</c:v>
                </c:pt>
                <c:pt idx="3">
                  <c:v>Hydroelectric</c:v>
                </c:pt>
                <c:pt idx="4">
                  <c:v>Wind/Solar/Renewables</c:v>
                </c:pt>
              </c:strCache>
            </c:strRef>
          </c:cat>
          <c:val>
            <c:numRef>
              <c:f>Sheet1!$C$20:$C$24</c:f>
              <c:numCache>
                <c:formatCode>#,##0</c:formatCode>
                <c:ptCount val="5"/>
                <c:pt idx="0">
                  <c:v>23517798</c:v>
                </c:pt>
                <c:pt idx="1">
                  <c:v>10707717</c:v>
                </c:pt>
                <c:pt idx="2">
                  <c:v>6301053</c:v>
                </c:pt>
                <c:pt idx="3">
                  <c:v>511112</c:v>
                </c:pt>
                <c:pt idx="4">
                  <c:v>10329921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E8-5041-8C46-FFE06CC969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43939316218506"/>
          <c:y val="0.30141248024741435"/>
          <c:w val="0.28827259947508915"/>
          <c:h val="0.58331874003077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9A83F5-8440-4E43-A69E-CC119590E06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D539D1-D292-44B2-88FE-291FB74FFCEA}">
      <dgm:prSet phldrT="[Text]"/>
      <dgm:spPr>
        <a:solidFill>
          <a:schemeClr val="accent1">
            <a:lumMod val="90000"/>
            <a:lumOff val="1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The </a:t>
          </a:r>
          <a:r>
            <a:rPr lang="en-US" dirty="0" err="1"/>
            <a:t>Walz</a:t>
          </a:r>
          <a:r>
            <a:rPr lang="en-US" dirty="0"/>
            <a:t>/Flanagan </a:t>
          </a:r>
          <a:br>
            <a:rPr lang="en-US" dirty="0"/>
          </a:br>
          <a:r>
            <a:rPr lang="en-US" dirty="0"/>
            <a:t>Path to Clean Energy </a:t>
          </a:r>
        </a:p>
      </dgm:t>
    </dgm:pt>
    <dgm:pt modelId="{EBAE3290-ECE3-4A87-8D64-99C245E56A72}" type="parTrans" cxnId="{D944BB32-916C-416C-8995-50219A8230A6}">
      <dgm:prSet/>
      <dgm:spPr/>
      <dgm:t>
        <a:bodyPr/>
        <a:lstStyle/>
        <a:p>
          <a:endParaRPr lang="en-US"/>
        </a:p>
      </dgm:t>
    </dgm:pt>
    <dgm:pt modelId="{EE9A5815-64A0-4DD4-B520-C8235BB5F4B3}" type="sibTrans" cxnId="{D944BB32-916C-416C-8995-50219A8230A6}">
      <dgm:prSet/>
      <dgm:spPr/>
      <dgm:t>
        <a:bodyPr/>
        <a:lstStyle/>
        <a:p>
          <a:endParaRPr lang="en-US"/>
        </a:p>
      </dgm:t>
    </dgm:pt>
    <dgm:pt modelId="{1AF81885-18B7-430B-86C9-D7D31E45EAD9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b="1" dirty="0">
              <a:solidFill>
                <a:schemeClr val="tx1"/>
              </a:solidFill>
            </a:rPr>
            <a:t>100% Carbon-Free </a:t>
          </a:r>
          <a:br>
            <a:rPr lang="en-US" sz="2400" b="1" dirty="0">
              <a:solidFill>
                <a:schemeClr val="tx1"/>
              </a:solidFill>
            </a:rPr>
          </a:br>
          <a:r>
            <a:rPr lang="en-US" sz="2400" b="1" dirty="0">
              <a:solidFill>
                <a:schemeClr val="tx1"/>
              </a:solidFill>
            </a:rPr>
            <a:t>by 2050</a:t>
          </a:r>
        </a:p>
        <a:p>
          <a:pPr algn="l"/>
          <a:endParaRPr lang="en-US" sz="1600" dirty="0">
            <a:solidFill>
              <a:schemeClr val="tx1"/>
            </a:solidFill>
          </a:endParaRPr>
        </a:p>
        <a:p>
          <a:pPr algn="l"/>
          <a:r>
            <a:rPr lang="en-US" sz="1600" dirty="0">
              <a:solidFill>
                <a:schemeClr val="tx1"/>
              </a:solidFill>
            </a:rPr>
            <a:t>Requires all power sector resources to be carbon free by 2050</a:t>
          </a:r>
        </a:p>
        <a:p>
          <a:pPr algn="l"/>
          <a:r>
            <a:rPr lang="en-US" sz="1600" dirty="0">
              <a:solidFill>
                <a:schemeClr val="tx1"/>
              </a:solidFill>
            </a:rPr>
            <a:t>Resource agnostic but must be carbon free</a:t>
          </a:r>
        </a:p>
        <a:p>
          <a:pPr algn="l"/>
          <a:endParaRPr lang="en-US" sz="1050" b="1" dirty="0">
            <a:solidFill>
              <a:schemeClr val="tx1"/>
            </a:solidFill>
          </a:endParaRPr>
        </a:p>
        <a:p>
          <a:pPr algn="ctr"/>
          <a:endParaRPr lang="en-US" sz="1050" b="1" dirty="0">
            <a:solidFill>
              <a:schemeClr val="tx1"/>
            </a:solidFill>
          </a:endParaRPr>
        </a:p>
      </dgm:t>
    </dgm:pt>
    <dgm:pt modelId="{73706A66-051B-4890-B83E-78B6370FAF49}" type="parTrans" cxnId="{2EFB43B1-7F11-4F08-BE55-298843A79F7E}">
      <dgm:prSet/>
      <dgm:spPr/>
      <dgm:t>
        <a:bodyPr/>
        <a:lstStyle/>
        <a:p>
          <a:endParaRPr lang="en-US"/>
        </a:p>
      </dgm:t>
    </dgm:pt>
    <dgm:pt modelId="{F64A2DC4-24C8-402F-8308-2804EFF07306}" type="sibTrans" cxnId="{2EFB43B1-7F11-4F08-BE55-298843A79F7E}">
      <dgm:prSet/>
      <dgm:spPr/>
      <dgm:t>
        <a:bodyPr/>
        <a:lstStyle/>
        <a:p>
          <a:endParaRPr lang="en-US"/>
        </a:p>
      </dgm:t>
    </dgm:pt>
    <dgm:pt modelId="{E14C4F8A-609A-4464-ADC7-BFCC39077D7D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endParaRPr lang="en-US" sz="900" dirty="0">
            <a:solidFill>
              <a:schemeClr val="tx1"/>
            </a:solidFill>
          </a:endParaRPr>
        </a:p>
      </dgm:t>
    </dgm:pt>
    <dgm:pt modelId="{DE2B94CD-3318-41A2-82FD-5B6F28E57CAA}" type="parTrans" cxnId="{C1DAF455-5545-46BB-9DAB-55E102CCB564}">
      <dgm:prSet/>
      <dgm:spPr/>
      <dgm:t>
        <a:bodyPr/>
        <a:lstStyle/>
        <a:p>
          <a:endParaRPr lang="en-US"/>
        </a:p>
      </dgm:t>
    </dgm:pt>
    <dgm:pt modelId="{BF632BCA-C6D3-4A56-B6D0-9D0632F201F6}" type="sibTrans" cxnId="{C1DAF455-5545-46BB-9DAB-55E102CCB564}">
      <dgm:prSet/>
      <dgm:spPr/>
      <dgm:t>
        <a:bodyPr/>
        <a:lstStyle/>
        <a:p>
          <a:endParaRPr lang="en-US"/>
        </a:p>
      </dgm:t>
    </dgm:pt>
    <dgm:pt modelId="{91865C7F-1873-4328-9DC2-045775AB9DE6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1600" dirty="0">
              <a:solidFill>
                <a:schemeClr val="tx1"/>
              </a:solidFill>
            </a:rPr>
            <a:t>Allows for utility electrification through efficient fuel switching programs</a:t>
          </a:r>
        </a:p>
      </dgm:t>
    </dgm:pt>
    <dgm:pt modelId="{CE5F196B-4921-4348-AC44-3B9ACC80DF12}" type="sibTrans" cxnId="{FABC7281-587C-403D-A2FD-D8962FD88226}">
      <dgm:prSet/>
      <dgm:spPr/>
      <dgm:t>
        <a:bodyPr/>
        <a:lstStyle/>
        <a:p>
          <a:endParaRPr lang="en-US"/>
        </a:p>
      </dgm:t>
    </dgm:pt>
    <dgm:pt modelId="{45F0F60F-7374-4191-B283-800771877813}" type="parTrans" cxnId="{FABC7281-587C-403D-A2FD-D8962FD88226}">
      <dgm:prSet/>
      <dgm:spPr/>
      <dgm:t>
        <a:bodyPr/>
        <a:lstStyle/>
        <a:p>
          <a:endParaRPr lang="en-US"/>
        </a:p>
      </dgm:t>
    </dgm:pt>
    <dgm:pt modelId="{5C3B77CC-0806-4943-A8A8-1E2982F48807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b="1" dirty="0">
              <a:solidFill>
                <a:schemeClr val="tx1"/>
              </a:solidFill>
            </a:rPr>
            <a:t>Energy Optimization</a:t>
          </a:r>
        </a:p>
        <a:p>
          <a:pPr algn="ctr"/>
          <a:endParaRPr lang="en-US" sz="500" b="1" dirty="0">
            <a:solidFill>
              <a:schemeClr val="tx1"/>
            </a:solidFill>
          </a:endParaRPr>
        </a:p>
      </dgm:t>
    </dgm:pt>
    <dgm:pt modelId="{B323F3EB-189B-4736-A260-5406CEDE705E}" type="sibTrans" cxnId="{9AA84D7C-4F91-433B-9F0A-A05503A624D2}">
      <dgm:prSet/>
      <dgm:spPr/>
      <dgm:t>
        <a:bodyPr/>
        <a:lstStyle/>
        <a:p>
          <a:endParaRPr lang="en-US"/>
        </a:p>
      </dgm:t>
    </dgm:pt>
    <dgm:pt modelId="{C6099323-1025-44E6-811C-E01BF8A4EB47}" type="parTrans" cxnId="{9AA84D7C-4F91-433B-9F0A-A05503A624D2}">
      <dgm:prSet/>
      <dgm:spPr/>
      <dgm:t>
        <a:bodyPr/>
        <a:lstStyle/>
        <a:p>
          <a:endParaRPr lang="en-US"/>
        </a:p>
      </dgm:t>
    </dgm:pt>
    <dgm:pt modelId="{DA16AF06-915E-4262-A3C6-05AC6E62C943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1600" dirty="0">
              <a:solidFill>
                <a:schemeClr val="tx1"/>
              </a:solidFill>
            </a:rPr>
            <a:t>Updates MN Statute 216B.241</a:t>
          </a:r>
        </a:p>
      </dgm:t>
    </dgm:pt>
    <dgm:pt modelId="{C3E61E91-3C1A-4FAF-9FFC-6A8E0230EDD1}" type="sibTrans" cxnId="{7647253B-47BD-4784-BC5B-7842D393654D}">
      <dgm:prSet/>
      <dgm:spPr/>
      <dgm:t>
        <a:bodyPr/>
        <a:lstStyle/>
        <a:p>
          <a:endParaRPr lang="en-US"/>
        </a:p>
      </dgm:t>
    </dgm:pt>
    <dgm:pt modelId="{4229E3BD-3E4E-4E93-A8A2-7186754F234F}" type="parTrans" cxnId="{7647253B-47BD-4784-BC5B-7842D393654D}">
      <dgm:prSet/>
      <dgm:spPr/>
      <dgm:t>
        <a:bodyPr/>
        <a:lstStyle/>
        <a:p>
          <a:endParaRPr lang="en-US"/>
        </a:p>
      </dgm:t>
    </dgm:pt>
    <dgm:pt modelId="{83A153DD-0A77-4E28-944E-D34E7B440D05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endParaRPr lang="en-US" sz="700" dirty="0">
            <a:solidFill>
              <a:schemeClr val="tx1"/>
            </a:solidFill>
          </a:endParaRPr>
        </a:p>
      </dgm:t>
    </dgm:pt>
    <dgm:pt modelId="{EE8498A6-5DBF-4C5B-8345-670A5F3355C0}" type="sibTrans" cxnId="{5B1CEA1E-4BC6-48E4-9609-9BEA1B1BC858}">
      <dgm:prSet/>
      <dgm:spPr/>
      <dgm:t>
        <a:bodyPr/>
        <a:lstStyle/>
        <a:p>
          <a:endParaRPr lang="en-US"/>
        </a:p>
      </dgm:t>
    </dgm:pt>
    <dgm:pt modelId="{1D457759-FED5-4465-AD5F-3122814BF724}" type="parTrans" cxnId="{5B1CEA1E-4BC6-48E4-9609-9BEA1B1BC858}">
      <dgm:prSet/>
      <dgm:spPr/>
      <dgm:t>
        <a:bodyPr/>
        <a:lstStyle/>
        <a:p>
          <a:endParaRPr lang="en-US"/>
        </a:p>
      </dgm:t>
    </dgm:pt>
    <dgm:pt modelId="{47C6A163-F4EE-45C2-BB7F-4CCEF497D240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1600" dirty="0">
              <a:solidFill>
                <a:schemeClr val="tx1"/>
              </a:solidFill>
            </a:rPr>
            <a:t>Updates the Conservation Improvement Program</a:t>
          </a:r>
        </a:p>
      </dgm:t>
    </dgm:pt>
    <dgm:pt modelId="{499DCE7F-C48C-4090-BA34-516B45861208}" type="sibTrans" cxnId="{4BCF7C2E-11BB-4F82-91CB-4DC6CE249166}">
      <dgm:prSet/>
      <dgm:spPr/>
      <dgm:t>
        <a:bodyPr/>
        <a:lstStyle/>
        <a:p>
          <a:endParaRPr lang="en-US"/>
        </a:p>
      </dgm:t>
    </dgm:pt>
    <dgm:pt modelId="{5C0E12D5-14E6-4D1F-A9DD-4215D9BDBCBE}" type="parTrans" cxnId="{4BCF7C2E-11BB-4F82-91CB-4DC6CE249166}">
      <dgm:prSet/>
      <dgm:spPr/>
      <dgm:t>
        <a:bodyPr/>
        <a:lstStyle/>
        <a:p>
          <a:endParaRPr lang="en-US"/>
        </a:p>
      </dgm:t>
    </dgm:pt>
    <dgm:pt modelId="{F14412AA-5FCD-4ACB-9470-731E90BCFDB9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endParaRPr lang="en-US" sz="700" dirty="0">
            <a:solidFill>
              <a:schemeClr val="tx1"/>
            </a:solidFill>
          </a:endParaRPr>
        </a:p>
      </dgm:t>
    </dgm:pt>
    <dgm:pt modelId="{491F1903-34E9-4CC7-B0A1-1932C343578F}" type="sibTrans" cxnId="{263307BD-A786-44AE-93B2-76FF39426C68}">
      <dgm:prSet/>
      <dgm:spPr/>
      <dgm:t>
        <a:bodyPr/>
        <a:lstStyle/>
        <a:p>
          <a:endParaRPr lang="en-US"/>
        </a:p>
      </dgm:t>
    </dgm:pt>
    <dgm:pt modelId="{C35C5E28-3CC5-483D-BB85-692A4ACF756D}" type="parTrans" cxnId="{263307BD-A786-44AE-93B2-76FF39426C68}">
      <dgm:prSet/>
      <dgm:spPr/>
      <dgm:t>
        <a:bodyPr/>
        <a:lstStyle/>
        <a:p>
          <a:endParaRPr lang="en-US"/>
        </a:p>
      </dgm:t>
    </dgm:pt>
    <dgm:pt modelId="{E1EC74F8-2EF9-4CE9-BE54-F1ECDF540090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1600" dirty="0">
              <a:solidFill>
                <a:schemeClr val="tx1"/>
              </a:solidFill>
            </a:rPr>
            <a:t>Utility Energy Efficiency and Conservation Goals</a:t>
          </a:r>
        </a:p>
      </dgm:t>
    </dgm:pt>
    <dgm:pt modelId="{71AD2512-8BF8-416E-82B2-FF786979D5B2}" type="sibTrans" cxnId="{0EEA9FA2-7121-479C-909A-9B8F383EDE08}">
      <dgm:prSet/>
      <dgm:spPr/>
      <dgm:t>
        <a:bodyPr/>
        <a:lstStyle/>
        <a:p>
          <a:endParaRPr lang="en-US"/>
        </a:p>
      </dgm:t>
    </dgm:pt>
    <dgm:pt modelId="{6C31DE80-EE5A-44B0-A2D4-2B0854A2574D}" type="parTrans" cxnId="{0EEA9FA2-7121-479C-909A-9B8F383EDE08}">
      <dgm:prSet/>
      <dgm:spPr/>
      <dgm:t>
        <a:bodyPr/>
        <a:lstStyle/>
        <a:p>
          <a:endParaRPr lang="en-US"/>
        </a:p>
      </dgm:t>
    </dgm:pt>
    <dgm:pt modelId="{EFEBA8BD-644B-43F2-84AB-B48E6C151ED4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1600" dirty="0">
              <a:solidFill>
                <a:schemeClr val="tx1"/>
              </a:solidFill>
            </a:rPr>
            <a:t>1.75% = Investor Owned Electric Utilities</a:t>
          </a:r>
        </a:p>
      </dgm:t>
    </dgm:pt>
    <dgm:pt modelId="{94C30F91-BA26-4DB2-8941-DCCE533172EB}" type="sibTrans" cxnId="{4DC366E9-0ADC-4BE9-9414-8D2FA9FE6738}">
      <dgm:prSet/>
      <dgm:spPr/>
      <dgm:t>
        <a:bodyPr/>
        <a:lstStyle/>
        <a:p>
          <a:endParaRPr lang="en-US"/>
        </a:p>
      </dgm:t>
    </dgm:pt>
    <dgm:pt modelId="{64985C83-6641-4D5E-B293-7DAFEE4E1300}" type="parTrans" cxnId="{4DC366E9-0ADC-4BE9-9414-8D2FA9FE6738}">
      <dgm:prSet/>
      <dgm:spPr/>
      <dgm:t>
        <a:bodyPr/>
        <a:lstStyle/>
        <a:p>
          <a:endParaRPr lang="en-US"/>
        </a:p>
      </dgm:t>
    </dgm:pt>
    <dgm:pt modelId="{ABC76152-A867-48FE-803E-33A798555726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1600" dirty="0">
              <a:solidFill>
                <a:schemeClr val="tx1"/>
              </a:solidFill>
            </a:rPr>
            <a:t>1.5% = </a:t>
          </a:r>
          <a:r>
            <a:rPr lang="en-US" sz="1600" dirty="0" err="1">
              <a:solidFill>
                <a:schemeClr val="tx1"/>
              </a:solidFill>
            </a:rPr>
            <a:t>Munis</a:t>
          </a:r>
          <a:r>
            <a:rPr lang="en-US" sz="1600" dirty="0">
              <a:solidFill>
                <a:schemeClr val="tx1"/>
              </a:solidFill>
            </a:rPr>
            <a:t> and Coops</a:t>
          </a:r>
        </a:p>
      </dgm:t>
    </dgm:pt>
    <dgm:pt modelId="{87F767F2-1F07-4D74-87B7-9DFCE33D2840}" type="sibTrans" cxnId="{AC093DDE-E423-4726-BA8C-A91C4BDC224A}">
      <dgm:prSet/>
      <dgm:spPr/>
      <dgm:t>
        <a:bodyPr/>
        <a:lstStyle/>
        <a:p>
          <a:endParaRPr lang="en-US"/>
        </a:p>
      </dgm:t>
    </dgm:pt>
    <dgm:pt modelId="{C4C9E22F-5B42-482C-8654-9CD834FA9AD6}" type="parTrans" cxnId="{AC093DDE-E423-4726-BA8C-A91C4BDC224A}">
      <dgm:prSet/>
      <dgm:spPr/>
      <dgm:t>
        <a:bodyPr/>
        <a:lstStyle/>
        <a:p>
          <a:endParaRPr lang="en-US"/>
        </a:p>
      </dgm:t>
    </dgm:pt>
    <dgm:pt modelId="{EFD09D3E-BC9D-4BEA-AAFF-C49BC9E7183D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1600" dirty="0">
              <a:solidFill>
                <a:schemeClr val="tx1"/>
              </a:solidFill>
            </a:rPr>
            <a:t>1% = Natural Gas</a:t>
          </a:r>
        </a:p>
      </dgm:t>
    </dgm:pt>
    <dgm:pt modelId="{AFB192D0-91F7-4479-B89C-148E01D9C9F2}" type="sibTrans" cxnId="{85C45B03-B151-4BEA-8989-75942D1B56A8}">
      <dgm:prSet/>
      <dgm:spPr/>
      <dgm:t>
        <a:bodyPr/>
        <a:lstStyle/>
        <a:p>
          <a:endParaRPr lang="en-US"/>
        </a:p>
      </dgm:t>
    </dgm:pt>
    <dgm:pt modelId="{93441EFE-EF81-43F8-967D-C6EB973B5D05}" type="parTrans" cxnId="{85C45B03-B151-4BEA-8989-75942D1B56A8}">
      <dgm:prSet/>
      <dgm:spPr/>
      <dgm:t>
        <a:bodyPr/>
        <a:lstStyle/>
        <a:p>
          <a:endParaRPr lang="en-US"/>
        </a:p>
      </dgm:t>
    </dgm:pt>
    <dgm:pt modelId="{2E092EC2-EEAF-4711-B157-096370DCBC2E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endParaRPr lang="en-US" sz="900" dirty="0">
            <a:solidFill>
              <a:schemeClr val="tx1"/>
            </a:solidFill>
          </a:endParaRPr>
        </a:p>
      </dgm:t>
    </dgm:pt>
    <dgm:pt modelId="{A34F1B04-AB78-4838-BFD4-6C2CB059387B}" type="sibTrans" cxnId="{91576897-D4DB-4FD8-BD71-69CA9E30D482}">
      <dgm:prSet/>
      <dgm:spPr/>
      <dgm:t>
        <a:bodyPr/>
        <a:lstStyle/>
        <a:p>
          <a:endParaRPr lang="en-US"/>
        </a:p>
      </dgm:t>
    </dgm:pt>
    <dgm:pt modelId="{FC2FC522-4A75-4D47-9682-E7B7FD44D59C}" type="parTrans" cxnId="{91576897-D4DB-4FD8-BD71-69CA9E30D482}">
      <dgm:prSet/>
      <dgm:spPr/>
      <dgm:t>
        <a:bodyPr/>
        <a:lstStyle/>
        <a:p>
          <a:endParaRPr lang="en-US"/>
        </a:p>
      </dgm:t>
    </dgm:pt>
    <dgm:pt modelId="{DDE2466B-EE37-43B0-9975-886CDFF1A7AA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b="1" dirty="0">
              <a:solidFill>
                <a:schemeClr val="tx1"/>
              </a:solidFill>
            </a:rPr>
            <a:t>Clean Energy First</a:t>
          </a:r>
        </a:p>
      </dgm:t>
    </dgm:pt>
    <dgm:pt modelId="{7FAD41A2-C237-4702-B9A5-CF6990839CE3}" type="parTrans" cxnId="{9A1C00D9-8915-4A93-9EE7-B88D56C47C96}">
      <dgm:prSet/>
      <dgm:spPr/>
      <dgm:t>
        <a:bodyPr/>
        <a:lstStyle/>
        <a:p>
          <a:endParaRPr lang="en-US"/>
        </a:p>
      </dgm:t>
    </dgm:pt>
    <dgm:pt modelId="{79845037-3F3B-4D80-B2EC-7C8EC7EDCE04}" type="sibTrans" cxnId="{9A1C00D9-8915-4A93-9EE7-B88D56C47C96}">
      <dgm:prSet/>
      <dgm:spPr/>
      <dgm:t>
        <a:bodyPr/>
        <a:lstStyle/>
        <a:p>
          <a:endParaRPr lang="en-US"/>
        </a:p>
      </dgm:t>
    </dgm:pt>
    <dgm:pt modelId="{0443CF44-B785-4DAC-A660-96CD020C02B2}">
      <dgm:prSet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US" sz="500" dirty="0">
            <a:solidFill>
              <a:schemeClr val="tx1"/>
            </a:solidFill>
          </a:endParaRPr>
        </a:p>
      </dgm:t>
    </dgm:pt>
    <dgm:pt modelId="{3409A795-13DF-412B-948C-C9A8D1F6D136}" type="parTrans" cxnId="{C0F38519-98FC-43FD-95D1-39AF7009D870}">
      <dgm:prSet/>
      <dgm:spPr/>
      <dgm:t>
        <a:bodyPr/>
        <a:lstStyle/>
        <a:p>
          <a:endParaRPr lang="en-US"/>
        </a:p>
      </dgm:t>
    </dgm:pt>
    <dgm:pt modelId="{7ABE00AA-A127-4D18-BC82-BB6B0D947488}" type="sibTrans" cxnId="{C0F38519-98FC-43FD-95D1-39AF7009D870}">
      <dgm:prSet/>
      <dgm:spPr/>
      <dgm:t>
        <a:bodyPr/>
        <a:lstStyle/>
        <a:p>
          <a:endParaRPr lang="en-US"/>
        </a:p>
      </dgm:t>
    </dgm:pt>
    <dgm:pt modelId="{9D584612-7108-41DD-9A23-AC1DA847665E}">
      <dgm:prSet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US" sz="1600" dirty="0">
            <a:solidFill>
              <a:schemeClr val="tx1"/>
            </a:solidFill>
          </a:endParaRPr>
        </a:p>
      </dgm:t>
    </dgm:pt>
    <dgm:pt modelId="{B743075A-206C-44E0-96CF-955BF26DA91B}" type="parTrans" cxnId="{44861CA1-8D47-4FBD-8906-23F98DE7F355}">
      <dgm:prSet/>
      <dgm:spPr/>
      <dgm:t>
        <a:bodyPr/>
        <a:lstStyle/>
        <a:p>
          <a:endParaRPr lang="en-US"/>
        </a:p>
      </dgm:t>
    </dgm:pt>
    <dgm:pt modelId="{71794FCC-2B56-4D12-92A6-8E69520C0F99}" type="sibTrans" cxnId="{44861CA1-8D47-4FBD-8906-23F98DE7F355}">
      <dgm:prSet/>
      <dgm:spPr/>
      <dgm:t>
        <a:bodyPr/>
        <a:lstStyle/>
        <a:p>
          <a:endParaRPr lang="en-US"/>
        </a:p>
      </dgm:t>
    </dgm:pt>
    <dgm:pt modelId="{09F5ABC4-FAE1-42D3-A876-27AAE9371441}">
      <dgm:prSet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Requires transmission planning studies to accommodate new renewables and resources</a:t>
          </a:r>
        </a:p>
      </dgm:t>
    </dgm:pt>
    <dgm:pt modelId="{781D909C-D82C-4CD1-8C4A-444A9D6FCB22}" type="parTrans" cxnId="{514EFA76-6381-4747-966F-7A7CDBE766F1}">
      <dgm:prSet/>
      <dgm:spPr/>
      <dgm:t>
        <a:bodyPr/>
        <a:lstStyle/>
        <a:p>
          <a:endParaRPr lang="en-US"/>
        </a:p>
      </dgm:t>
    </dgm:pt>
    <dgm:pt modelId="{C5210AFC-B2D8-4C0A-9DD7-74B0A54F6A21}" type="sibTrans" cxnId="{514EFA76-6381-4747-966F-7A7CDBE766F1}">
      <dgm:prSet/>
      <dgm:spPr/>
      <dgm:t>
        <a:bodyPr/>
        <a:lstStyle/>
        <a:p>
          <a:endParaRPr lang="en-US"/>
        </a:p>
      </dgm:t>
    </dgm:pt>
    <dgm:pt modelId="{41F6503C-4139-417B-AECC-45F88318AD9A}">
      <dgm:prSet phldrT="[Text]" custScaleX="101955" custScaleY="111826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Regulatory Mechanism</a:t>
          </a:r>
        </a:p>
      </dgm:t>
    </dgm:pt>
    <dgm:pt modelId="{6CA98FFC-FFF1-4944-956C-7D1FE4CE6F7F}" type="parTrans" cxnId="{DC2530BA-1022-4A4B-A097-E1A34234D351}">
      <dgm:prSet/>
      <dgm:spPr/>
      <dgm:t>
        <a:bodyPr/>
        <a:lstStyle/>
        <a:p>
          <a:endParaRPr lang="en-US"/>
        </a:p>
      </dgm:t>
    </dgm:pt>
    <dgm:pt modelId="{0EFECE3C-6856-4DA0-B4E4-B268B27A5BDB}" type="sibTrans" cxnId="{DC2530BA-1022-4A4B-A097-E1A34234D351}">
      <dgm:prSet/>
      <dgm:spPr/>
      <dgm:t>
        <a:bodyPr/>
        <a:lstStyle/>
        <a:p>
          <a:endParaRPr lang="en-US"/>
        </a:p>
      </dgm:t>
    </dgm:pt>
    <dgm:pt modelId="{E8508822-3545-4657-AA7C-F3AB20D572AB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Requires utilities to build clean energy when building new power plants or replacing retired facilities </a:t>
          </a:r>
          <a:endParaRPr lang="en-US" sz="900" strike="sngStrike" dirty="0">
            <a:solidFill>
              <a:schemeClr val="tx1"/>
            </a:solidFill>
          </a:endParaRPr>
        </a:p>
      </dgm:t>
    </dgm:pt>
    <dgm:pt modelId="{B2F60B3A-4443-4512-B828-BE0E3F6426A9}" type="parTrans" cxnId="{E0EA1CD2-19C3-4B94-8C58-C6676A7C66AE}">
      <dgm:prSet/>
      <dgm:spPr/>
      <dgm:t>
        <a:bodyPr/>
        <a:lstStyle/>
        <a:p>
          <a:endParaRPr lang="en-US"/>
        </a:p>
      </dgm:t>
    </dgm:pt>
    <dgm:pt modelId="{6D3D4F11-EA50-4FBE-AE1C-82AB57B55007}" type="sibTrans" cxnId="{E0EA1CD2-19C3-4B94-8C58-C6676A7C66AE}">
      <dgm:prSet/>
      <dgm:spPr/>
      <dgm:t>
        <a:bodyPr/>
        <a:lstStyle/>
        <a:p>
          <a:endParaRPr lang="en-US"/>
        </a:p>
      </dgm:t>
    </dgm:pt>
    <dgm:pt modelId="{C5CCD8A8-D780-4AEA-AA97-F8B0CA3C4BF5}">
      <dgm:prSet phldrT="[Text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US" sz="1600" dirty="0">
            <a:solidFill>
              <a:schemeClr val="tx1"/>
            </a:solidFill>
          </a:endParaRPr>
        </a:p>
      </dgm:t>
    </dgm:pt>
    <dgm:pt modelId="{7A82DA77-C329-45B2-8160-596CF7EBFE30}" type="parTrans" cxnId="{C6F3E5CF-AD3A-4E7A-8CD7-2AFB7C47F90C}">
      <dgm:prSet/>
      <dgm:spPr/>
      <dgm:t>
        <a:bodyPr/>
        <a:lstStyle/>
        <a:p>
          <a:endParaRPr lang="en-US"/>
        </a:p>
      </dgm:t>
    </dgm:pt>
    <dgm:pt modelId="{EA37E4D7-F4DA-44BB-8F34-B225A718B183}" type="sibTrans" cxnId="{C6F3E5CF-AD3A-4E7A-8CD7-2AFB7C47F90C}">
      <dgm:prSet/>
      <dgm:spPr/>
      <dgm:t>
        <a:bodyPr/>
        <a:lstStyle/>
        <a:p>
          <a:endParaRPr lang="en-US"/>
        </a:p>
      </dgm:t>
    </dgm:pt>
    <dgm:pt modelId="{1A279E04-B599-4400-AB63-C150B9AF7070}" type="pres">
      <dgm:prSet presAssocID="{9C9A83F5-8440-4E43-A69E-CC119590E06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F24DA3-4912-4CA3-9CCA-6FBC582C11F8}" type="pres">
      <dgm:prSet presAssocID="{7AD539D1-D292-44B2-88FE-291FB74FFCEA}" presName="roof" presStyleLbl="dkBgShp" presStyleIdx="0" presStyleCnt="2" custLinFactNeighborX="-142" custLinFactNeighborY="-6840"/>
      <dgm:spPr/>
      <dgm:t>
        <a:bodyPr/>
        <a:lstStyle/>
        <a:p>
          <a:endParaRPr lang="en-US"/>
        </a:p>
      </dgm:t>
    </dgm:pt>
    <dgm:pt modelId="{37DAAF7C-97AF-4CFA-906E-2090420B5E70}" type="pres">
      <dgm:prSet presAssocID="{7AD539D1-D292-44B2-88FE-291FB74FFCEA}" presName="pillars" presStyleCnt="0"/>
      <dgm:spPr/>
    </dgm:pt>
    <dgm:pt modelId="{B7DC9599-645A-41F3-97DE-7BBB4719243C}" type="pres">
      <dgm:prSet presAssocID="{7AD539D1-D292-44B2-88FE-291FB74FFCEA}" presName="pillar1" presStyleLbl="node1" presStyleIdx="0" presStyleCnt="3" custScaleX="101955" custScaleY="1000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E12A0B-BFA0-41FA-8B17-5DDD04F89511}" type="pres">
      <dgm:prSet presAssocID="{5C3B77CC-0806-4943-A8A8-1E2982F48807}" presName="pillarX" presStyleLbl="node1" presStyleIdx="1" presStyleCnt="3" custScaleY="100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409441-0883-43DD-959E-47D9AF40849E}" type="pres">
      <dgm:prSet presAssocID="{1AF81885-18B7-430B-86C9-D7D31E45EAD9}" presName="pillarX" presStyleLbl="node1" presStyleIdx="2" presStyleCnt="3" custScaleX="96573" custScaleY="100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BC378-D9F0-4A89-A4DA-F47546FEAD06}" type="pres">
      <dgm:prSet presAssocID="{7AD539D1-D292-44B2-88FE-291FB74FFCEA}" presName="base" presStyleLbl="dkBgShp" presStyleIdx="1" presStyleCnt="2" custLinFactNeighborY="6104"/>
      <dgm:spPr>
        <a:solidFill>
          <a:schemeClr val="accent1">
            <a:lumMod val="90000"/>
            <a:lumOff val="10000"/>
          </a:schemeClr>
        </a:solidFill>
      </dgm:spPr>
    </dgm:pt>
  </dgm:ptLst>
  <dgm:cxnLst>
    <dgm:cxn modelId="{F7C1709F-6FF6-454D-9292-9F94318B6A3A}" type="presOf" srcId="{E8508822-3545-4657-AA7C-F3AB20D572AB}" destId="{B7DC9599-645A-41F3-97DE-7BBB4719243C}" srcOrd="0" destOrd="4" presId="urn:microsoft.com/office/officeart/2005/8/layout/hList3"/>
    <dgm:cxn modelId="{C0F38519-98FC-43FD-95D1-39AF7009D870}" srcId="{DDE2466B-EE37-43B0-9975-886CDFF1A7AA}" destId="{0443CF44-B785-4DAC-A660-96CD020C02B2}" srcOrd="0" destOrd="0" parTransId="{3409A795-13DF-412B-948C-C9A8D1F6D136}" sibTransId="{7ABE00AA-A127-4D18-BC82-BB6B0D947488}"/>
    <dgm:cxn modelId="{FABC7281-587C-403D-A2FD-D8962FD88226}" srcId="{5C3B77CC-0806-4943-A8A8-1E2982F48807}" destId="{91865C7F-1873-4328-9DC2-045775AB9DE6}" srcOrd="6" destOrd="0" parTransId="{45F0F60F-7374-4191-B283-800771877813}" sibTransId="{CE5F196B-4921-4348-AC44-3B9ACC80DF12}"/>
    <dgm:cxn modelId="{9A1C00D9-8915-4A93-9EE7-B88D56C47C96}" srcId="{7AD539D1-D292-44B2-88FE-291FB74FFCEA}" destId="{DDE2466B-EE37-43B0-9975-886CDFF1A7AA}" srcOrd="0" destOrd="0" parTransId="{7FAD41A2-C237-4702-B9A5-CF6990839CE3}" sibTransId="{79845037-3F3B-4D80-B2EC-7C8EC7EDCE04}"/>
    <dgm:cxn modelId="{4C21C0EA-A923-48E7-BE60-CC7E1F8C879F}" type="presOf" srcId="{2E092EC2-EEAF-4711-B157-096370DCBC2E}" destId="{07E12A0B-BFA0-41FA-8B17-5DDD04F89511}" srcOrd="0" destOrd="9" presId="urn:microsoft.com/office/officeart/2005/8/layout/hList3"/>
    <dgm:cxn modelId="{85C45B03-B151-4BEA-8989-75942D1B56A8}" srcId="{E1EC74F8-2EF9-4CE9-BE54-F1ECDF540090}" destId="{EFD09D3E-BC9D-4BEA-AAFF-C49BC9E7183D}" srcOrd="2" destOrd="0" parTransId="{93441EFE-EF81-43F8-967D-C6EB973B5D05}" sibTransId="{AFB192D0-91F7-4479-B89C-148E01D9C9F2}"/>
    <dgm:cxn modelId="{D944BB32-916C-416C-8995-50219A8230A6}" srcId="{9C9A83F5-8440-4E43-A69E-CC119590E065}" destId="{7AD539D1-D292-44B2-88FE-291FB74FFCEA}" srcOrd="0" destOrd="0" parTransId="{EBAE3290-ECE3-4A87-8D64-99C245E56A72}" sibTransId="{EE9A5815-64A0-4DD4-B520-C8235BB5F4B3}"/>
    <dgm:cxn modelId="{263307BD-A786-44AE-93B2-76FF39426C68}" srcId="{5C3B77CC-0806-4943-A8A8-1E2982F48807}" destId="{F14412AA-5FCD-4ACB-9470-731E90BCFDB9}" srcOrd="3" destOrd="0" parTransId="{C35C5E28-3CC5-483D-BB85-692A4ACF756D}" sibTransId="{491F1903-34E9-4CC7-B0A1-1932C343578F}"/>
    <dgm:cxn modelId="{40CCE409-17EC-452A-B146-7091F7D483EC}" type="presOf" srcId="{9C9A83F5-8440-4E43-A69E-CC119590E065}" destId="{1A279E04-B599-4400-AB63-C150B9AF7070}" srcOrd="0" destOrd="0" presId="urn:microsoft.com/office/officeart/2005/8/layout/hList3"/>
    <dgm:cxn modelId="{F751EF9C-C252-42CB-A73F-60E4E1EDDFF0}" type="presOf" srcId="{ABC76152-A867-48FE-803E-33A798555726}" destId="{07E12A0B-BFA0-41FA-8B17-5DDD04F89511}" srcOrd="0" destOrd="7" presId="urn:microsoft.com/office/officeart/2005/8/layout/hList3"/>
    <dgm:cxn modelId="{9DF80F5E-B2C0-4977-A448-CC9BE1EB2BA6}" type="presOf" srcId="{E1EC74F8-2EF9-4CE9-BE54-F1ECDF540090}" destId="{07E12A0B-BFA0-41FA-8B17-5DDD04F89511}" srcOrd="0" destOrd="5" presId="urn:microsoft.com/office/officeart/2005/8/layout/hList3"/>
    <dgm:cxn modelId="{0B525367-77B8-4C19-B7A4-7C986F15F70B}" type="presOf" srcId="{41F6503C-4139-417B-AECC-45F88318AD9A}" destId="{B7DC9599-645A-41F3-97DE-7BBB4719243C}" srcOrd="0" destOrd="2" presId="urn:microsoft.com/office/officeart/2005/8/layout/hList3"/>
    <dgm:cxn modelId="{3912DD01-DCF8-4B42-BDA5-98599E5CA74B}" type="presOf" srcId="{83A153DD-0A77-4E28-944E-D34E7B440D05}" destId="{07E12A0B-BFA0-41FA-8B17-5DDD04F89511}" srcOrd="0" destOrd="2" presId="urn:microsoft.com/office/officeart/2005/8/layout/hList3"/>
    <dgm:cxn modelId="{4DC366E9-0ADC-4BE9-9414-8D2FA9FE6738}" srcId="{E1EC74F8-2EF9-4CE9-BE54-F1ECDF540090}" destId="{EFEBA8BD-644B-43F2-84AB-B48E6C151ED4}" srcOrd="0" destOrd="0" parTransId="{64985C83-6641-4D5E-B293-7DAFEE4E1300}" sibTransId="{94C30F91-BA26-4DB2-8941-DCCE533172EB}"/>
    <dgm:cxn modelId="{91576897-D4DB-4FD8-BD71-69CA9E30D482}" srcId="{5C3B77CC-0806-4943-A8A8-1E2982F48807}" destId="{2E092EC2-EEAF-4711-B157-096370DCBC2E}" srcOrd="5" destOrd="0" parTransId="{FC2FC522-4A75-4D47-9682-E7B7FD44D59C}" sibTransId="{A34F1B04-AB78-4838-BFD4-6C2CB059387B}"/>
    <dgm:cxn modelId="{2EFB43B1-7F11-4F08-BE55-298843A79F7E}" srcId="{7AD539D1-D292-44B2-88FE-291FB74FFCEA}" destId="{1AF81885-18B7-430B-86C9-D7D31E45EAD9}" srcOrd="2" destOrd="0" parTransId="{73706A66-051B-4890-B83E-78B6370FAF49}" sibTransId="{F64A2DC4-24C8-402F-8308-2804EFF07306}"/>
    <dgm:cxn modelId="{F68A8E22-A568-49C1-A972-720F9F880B01}" type="presOf" srcId="{9D584612-7108-41DD-9A23-AC1DA847665E}" destId="{B7DC9599-645A-41F3-97DE-7BBB4719243C}" srcOrd="0" destOrd="5" presId="urn:microsoft.com/office/officeart/2005/8/layout/hList3"/>
    <dgm:cxn modelId="{9AA84D7C-4F91-433B-9F0A-A05503A624D2}" srcId="{7AD539D1-D292-44B2-88FE-291FB74FFCEA}" destId="{5C3B77CC-0806-4943-A8A8-1E2982F48807}" srcOrd="1" destOrd="0" parTransId="{C6099323-1025-44E6-811C-E01BF8A4EB47}" sibTransId="{B323F3EB-189B-4736-A260-5406CEDE705E}"/>
    <dgm:cxn modelId="{3F73F601-80AC-45CE-BB27-C34A99FD5E57}" type="presOf" srcId="{47C6A163-F4EE-45C2-BB7F-4CCEF497D240}" destId="{07E12A0B-BFA0-41FA-8B17-5DDD04F89511}" srcOrd="0" destOrd="3" presId="urn:microsoft.com/office/officeart/2005/8/layout/hList3"/>
    <dgm:cxn modelId="{16E0945D-D016-4E7C-A831-FE68A4C2CFDD}" type="presOf" srcId="{DA16AF06-915E-4262-A3C6-05AC6E62C943}" destId="{07E12A0B-BFA0-41FA-8B17-5DDD04F89511}" srcOrd="0" destOrd="1" presId="urn:microsoft.com/office/officeart/2005/8/layout/hList3"/>
    <dgm:cxn modelId="{44861CA1-8D47-4FBD-8906-23F98DE7F355}" srcId="{DDE2466B-EE37-43B0-9975-886CDFF1A7AA}" destId="{9D584612-7108-41DD-9A23-AC1DA847665E}" srcOrd="4" destOrd="0" parTransId="{B743075A-206C-44E0-96CF-955BF26DA91B}" sibTransId="{71794FCC-2B56-4D12-92A6-8E69520C0F99}"/>
    <dgm:cxn modelId="{0F041679-FA1E-478A-8AD7-E1B1C86E5708}" type="presOf" srcId="{91865C7F-1873-4328-9DC2-045775AB9DE6}" destId="{07E12A0B-BFA0-41FA-8B17-5DDD04F89511}" srcOrd="0" destOrd="10" presId="urn:microsoft.com/office/officeart/2005/8/layout/hList3"/>
    <dgm:cxn modelId="{5694B943-FF62-4590-9F28-BDB0C716A151}" type="presOf" srcId="{F14412AA-5FCD-4ACB-9470-731E90BCFDB9}" destId="{07E12A0B-BFA0-41FA-8B17-5DDD04F89511}" srcOrd="0" destOrd="4" presId="urn:microsoft.com/office/officeart/2005/8/layout/hList3"/>
    <dgm:cxn modelId="{514EFA76-6381-4747-966F-7A7CDBE766F1}" srcId="{DDE2466B-EE37-43B0-9975-886CDFF1A7AA}" destId="{09F5ABC4-FAE1-42D3-A876-27AAE9371441}" srcOrd="5" destOrd="0" parTransId="{781D909C-D82C-4CD1-8C4A-444A9D6FCB22}" sibTransId="{C5210AFC-B2D8-4C0A-9DD7-74B0A54F6A21}"/>
    <dgm:cxn modelId="{4F6BA68D-01B7-470C-A29D-55947D683C0F}" type="presOf" srcId="{DDE2466B-EE37-43B0-9975-886CDFF1A7AA}" destId="{B7DC9599-645A-41F3-97DE-7BBB4719243C}" srcOrd="0" destOrd="0" presId="urn:microsoft.com/office/officeart/2005/8/layout/hList3"/>
    <dgm:cxn modelId="{C6F3E5CF-AD3A-4E7A-8CD7-2AFB7C47F90C}" srcId="{DDE2466B-EE37-43B0-9975-886CDFF1A7AA}" destId="{C5CCD8A8-D780-4AEA-AA97-F8B0CA3C4BF5}" srcOrd="2" destOrd="0" parTransId="{7A82DA77-C329-45B2-8160-596CF7EBFE30}" sibTransId="{EA37E4D7-F4DA-44BB-8F34-B225A718B183}"/>
    <dgm:cxn modelId="{7647253B-47BD-4784-BC5B-7842D393654D}" srcId="{5C3B77CC-0806-4943-A8A8-1E2982F48807}" destId="{DA16AF06-915E-4262-A3C6-05AC6E62C943}" srcOrd="0" destOrd="0" parTransId="{4229E3BD-3E4E-4E93-A8A2-7186754F234F}" sibTransId="{C3E61E91-3C1A-4FAF-9FFC-6A8E0230EDD1}"/>
    <dgm:cxn modelId="{3AB01786-7BCA-4DB1-96B8-7BBE2E9EFC75}" type="presOf" srcId="{EFD09D3E-BC9D-4BEA-AAFF-C49BC9E7183D}" destId="{07E12A0B-BFA0-41FA-8B17-5DDD04F89511}" srcOrd="0" destOrd="8" presId="urn:microsoft.com/office/officeart/2005/8/layout/hList3"/>
    <dgm:cxn modelId="{5B1CEA1E-4BC6-48E4-9609-9BEA1B1BC858}" srcId="{5C3B77CC-0806-4943-A8A8-1E2982F48807}" destId="{83A153DD-0A77-4E28-944E-D34E7B440D05}" srcOrd="1" destOrd="0" parTransId="{1D457759-FED5-4465-AD5F-3122814BF724}" sibTransId="{EE8498A6-5DBF-4C5B-8345-670A5F3355C0}"/>
    <dgm:cxn modelId="{EA17585C-EF41-4E45-9846-88D734B65D61}" type="presOf" srcId="{1AF81885-18B7-430B-86C9-D7D31E45EAD9}" destId="{27409441-0883-43DD-959E-47D9AF40849E}" srcOrd="0" destOrd="0" presId="urn:microsoft.com/office/officeart/2005/8/layout/hList3"/>
    <dgm:cxn modelId="{2521E873-99DB-4992-BE33-3629293FD402}" type="presOf" srcId="{5C3B77CC-0806-4943-A8A8-1E2982F48807}" destId="{07E12A0B-BFA0-41FA-8B17-5DDD04F89511}" srcOrd="0" destOrd="0" presId="urn:microsoft.com/office/officeart/2005/8/layout/hList3"/>
    <dgm:cxn modelId="{4BCF7C2E-11BB-4F82-91CB-4DC6CE249166}" srcId="{5C3B77CC-0806-4943-A8A8-1E2982F48807}" destId="{47C6A163-F4EE-45C2-BB7F-4CCEF497D240}" srcOrd="2" destOrd="0" parTransId="{5C0E12D5-14E6-4D1F-A9DD-4215D9BDBCBE}" sibTransId="{499DCE7F-C48C-4090-BA34-516B45861208}"/>
    <dgm:cxn modelId="{E0EA1CD2-19C3-4B94-8C58-C6676A7C66AE}" srcId="{DDE2466B-EE37-43B0-9975-886CDFF1A7AA}" destId="{E8508822-3545-4657-AA7C-F3AB20D572AB}" srcOrd="3" destOrd="0" parTransId="{B2F60B3A-4443-4512-B828-BE0E3F6426A9}" sibTransId="{6D3D4F11-EA50-4FBE-AE1C-82AB57B55007}"/>
    <dgm:cxn modelId="{C1DAF455-5545-46BB-9DAB-55E102CCB564}" srcId="{1AF81885-18B7-430B-86C9-D7D31E45EAD9}" destId="{E14C4F8A-609A-4464-ADC7-BFCC39077D7D}" srcOrd="0" destOrd="0" parTransId="{DE2B94CD-3318-41A2-82FD-5B6F28E57CAA}" sibTransId="{BF632BCA-C6D3-4A56-B6D0-9D0632F201F6}"/>
    <dgm:cxn modelId="{EF4A7575-4435-4E76-8F55-EFD4323DA227}" type="presOf" srcId="{0443CF44-B785-4DAC-A660-96CD020C02B2}" destId="{B7DC9599-645A-41F3-97DE-7BBB4719243C}" srcOrd="0" destOrd="1" presId="urn:microsoft.com/office/officeart/2005/8/layout/hList3"/>
    <dgm:cxn modelId="{0EEA9FA2-7121-479C-909A-9B8F383EDE08}" srcId="{5C3B77CC-0806-4943-A8A8-1E2982F48807}" destId="{E1EC74F8-2EF9-4CE9-BE54-F1ECDF540090}" srcOrd="4" destOrd="0" parTransId="{6C31DE80-EE5A-44B0-A2D4-2B0854A2574D}" sibTransId="{71AD2512-8BF8-416E-82B2-FF786979D5B2}"/>
    <dgm:cxn modelId="{99F22631-8A13-4F53-8765-01CCC8F48B7B}" type="presOf" srcId="{E14C4F8A-609A-4464-ADC7-BFCC39077D7D}" destId="{27409441-0883-43DD-959E-47D9AF40849E}" srcOrd="0" destOrd="1" presId="urn:microsoft.com/office/officeart/2005/8/layout/hList3"/>
    <dgm:cxn modelId="{34A8C4BD-3AC5-43B4-8C2E-9761B4264C75}" type="presOf" srcId="{09F5ABC4-FAE1-42D3-A876-27AAE9371441}" destId="{B7DC9599-645A-41F3-97DE-7BBB4719243C}" srcOrd="0" destOrd="6" presId="urn:microsoft.com/office/officeart/2005/8/layout/hList3"/>
    <dgm:cxn modelId="{4835952E-8257-42A8-A994-26D38E4DD440}" type="presOf" srcId="{C5CCD8A8-D780-4AEA-AA97-F8B0CA3C4BF5}" destId="{B7DC9599-645A-41F3-97DE-7BBB4719243C}" srcOrd="0" destOrd="3" presId="urn:microsoft.com/office/officeart/2005/8/layout/hList3"/>
    <dgm:cxn modelId="{40DDEF29-9564-4AFE-B0BA-C0564D58D048}" type="presOf" srcId="{EFEBA8BD-644B-43F2-84AB-B48E6C151ED4}" destId="{07E12A0B-BFA0-41FA-8B17-5DDD04F89511}" srcOrd="0" destOrd="6" presId="urn:microsoft.com/office/officeart/2005/8/layout/hList3"/>
    <dgm:cxn modelId="{AC093DDE-E423-4726-BA8C-A91C4BDC224A}" srcId="{E1EC74F8-2EF9-4CE9-BE54-F1ECDF540090}" destId="{ABC76152-A867-48FE-803E-33A798555726}" srcOrd="1" destOrd="0" parTransId="{C4C9E22F-5B42-482C-8654-9CD834FA9AD6}" sibTransId="{87F767F2-1F07-4D74-87B7-9DFCE33D2840}"/>
    <dgm:cxn modelId="{DC2530BA-1022-4A4B-A097-E1A34234D351}" srcId="{DDE2466B-EE37-43B0-9975-886CDFF1A7AA}" destId="{41F6503C-4139-417B-AECC-45F88318AD9A}" srcOrd="1" destOrd="0" parTransId="{6CA98FFC-FFF1-4944-956C-7D1FE4CE6F7F}" sibTransId="{0EFECE3C-6856-4DA0-B4E4-B268B27A5BDB}"/>
    <dgm:cxn modelId="{7D00E0E4-C585-40DC-A1B4-7C3B79D0057C}" type="presOf" srcId="{7AD539D1-D292-44B2-88FE-291FB74FFCEA}" destId="{64F24DA3-4912-4CA3-9CCA-6FBC582C11F8}" srcOrd="0" destOrd="0" presId="urn:microsoft.com/office/officeart/2005/8/layout/hList3"/>
    <dgm:cxn modelId="{D7E89FC8-961B-4B34-AC78-3DD5B5ED770E}" type="presParOf" srcId="{1A279E04-B599-4400-AB63-C150B9AF7070}" destId="{64F24DA3-4912-4CA3-9CCA-6FBC582C11F8}" srcOrd="0" destOrd="0" presId="urn:microsoft.com/office/officeart/2005/8/layout/hList3"/>
    <dgm:cxn modelId="{5B6F38E2-1261-4CD5-8B0B-EF708162D9A6}" type="presParOf" srcId="{1A279E04-B599-4400-AB63-C150B9AF7070}" destId="{37DAAF7C-97AF-4CFA-906E-2090420B5E70}" srcOrd="1" destOrd="0" presId="urn:microsoft.com/office/officeart/2005/8/layout/hList3"/>
    <dgm:cxn modelId="{B5E5B83B-3841-4F22-BF2A-F80DA708BC75}" type="presParOf" srcId="{37DAAF7C-97AF-4CFA-906E-2090420B5E70}" destId="{B7DC9599-645A-41F3-97DE-7BBB4719243C}" srcOrd="0" destOrd="0" presId="urn:microsoft.com/office/officeart/2005/8/layout/hList3"/>
    <dgm:cxn modelId="{1D2377B5-41F3-4D88-903E-66EA214A1E9B}" type="presParOf" srcId="{37DAAF7C-97AF-4CFA-906E-2090420B5E70}" destId="{07E12A0B-BFA0-41FA-8B17-5DDD04F89511}" srcOrd="1" destOrd="0" presId="urn:microsoft.com/office/officeart/2005/8/layout/hList3"/>
    <dgm:cxn modelId="{B10AE8EE-1786-4131-8C11-9CECB6DE9A6D}" type="presParOf" srcId="{37DAAF7C-97AF-4CFA-906E-2090420B5E70}" destId="{27409441-0883-43DD-959E-47D9AF40849E}" srcOrd="2" destOrd="0" presId="urn:microsoft.com/office/officeart/2005/8/layout/hList3"/>
    <dgm:cxn modelId="{CE3C2916-E10F-45C2-B2B3-4018EEBCEB3F}" type="presParOf" srcId="{1A279E04-B599-4400-AB63-C150B9AF7070}" destId="{1A7BC378-D9F0-4A89-A4DA-F47546FEAD06}" srcOrd="2" destOrd="0" presId="urn:microsoft.com/office/officeart/2005/8/layout/hList3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24DA3-4912-4CA3-9CCA-6FBC582C11F8}">
      <dsp:nvSpPr>
        <dsp:cNvPr id="0" name=""/>
        <dsp:cNvSpPr/>
      </dsp:nvSpPr>
      <dsp:spPr>
        <a:xfrm>
          <a:off x="0" y="0"/>
          <a:ext cx="10732144" cy="1815369"/>
        </a:xfrm>
        <a:prstGeom prst="rect">
          <a:avLst/>
        </a:prstGeom>
        <a:solidFill>
          <a:schemeClr val="accent1">
            <a:lumMod val="90000"/>
            <a:lumOff val="1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/>
            <a:t>The </a:t>
          </a:r>
          <a:r>
            <a:rPr lang="en-US" sz="5100" kern="1200" dirty="0" err="1"/>
            <a:t>Walz</a:t>
          </a:r>
          <a:r>
            <a:rPr lang="en-US" sz="5100" kern="1200" dirty="0"/>
            <a:t>/Flanagan </a:t>
          </a:r>
          <a:br>
            <a:rPr lang="en-US" sz="5100" kern="1200" dirty="0"/>
          </a:br>
          <a:r>
            <a:rPr lang="en-US" sz="5100" kern="1200" dirty="0"/>
            <a:t>Path to Clean Energy </a:t>
          </a:r>
        </a:p>
      </dsp:txBody>
      <dsp:txXfrm>
        <a:off x="0" y="0"/>
        <a:ext cx="10732144" cy="1815369"/>
      </dsp:txXfrm>
    </dsp:sp>
    <dsp:sp modelId="{B7DC9599-645A-41F3-97DE-7BBB4719243C}">
      <dsp:nvSpPr>
        <dsp:cNvPr id="0" name=""/>
        <dsp:cNvSpPr/>
      </dsp:nvSpPr>
      <dsp:spPr>
        <a:xfrm>
          <a:off x="256" y="1813558"/>
          <a:ext cx="3665128" cy="3815897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Clean Energy First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chemeClr val="tx1"/>
              </a:solidFill>
            </a:rPr>
            <a:t>Regulatory Mechanism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chemeClr val="tx1"/>
              </a:solidFill>
            </a:rPr>
            <a:t>Requires utilities to build clean energy when building new power plants or replacing retired facilities </a:t>
          </a:r>
          <a:endParaRPr lang="en-US" sz="900" strike="sngStrike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chemeClr val="tx1"/>
              </a:solidFill>
            </a:rPr>
            <a:t>Requires transmission planning studies to accommodate new renewables and resources</a:t>
          </a:r>
        </a:p>
      </dsp:txBody>
      <dsp:txXfrm>
        <a:off x="256" y="1813558"/>
        <a:ext cx="3665128" cy="3815897"/>
      </dsp:txXfrm>
    </dsp:sp>
    <dsp:sp modelId="{07E12A0B-BFA0-41FA-8B17-5DDD04F89511}">
      <dsp:nvSpPr>
        <dsp:cNvPr id="0" name=""/>
        <dsp:cNvSpPr/>
      </dsp:nvSpPr>
      <dsp:spPr>
        <a:xfrm>
          <a:off x="3665384" y="1811843"/>
          <a:ext cx="3594849" cy="3819328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Energy Optimization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chemeClr val="tx1"/>
              </a:solidFill>
            </a:rPr>
            <a:t>Updates MN Statute 216B.241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7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chemeClr val="tx1"/>
              </a:solidFill>
            </a:rPr>
            <a:t>Updates the Conservation Improvement Program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7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chemeClr val="tx1"/>
              </a:solidFill>
            </a:rPr>
            <a:t>Utility Energy Efficiency and Conservation Goals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chemeClr val="tx1"/>
              </a:solidFill>
            </a:rPr>
            <a:t>1.75% = Investor Owned Electric Utilities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chemeClr val="tx1"/>
              </a:solidFill>
            </a:rPr>
            <a:t>1.5% = </a:t>
          </a:r>
          <a:r>
            <a:rPr lang="en-US" sz="1600" kern="1200" dirty="0" err="1">
              <a:solidFill>
                <a:schemeClr val="tx1"/>
              </a:solidFill>
            </a:rPr>
            <a:t>Munis</a:t>
          </a:r>
          <a:r>
            <a:rPr lang="en-US" sz="1600" kern="1200" dirty="0">
              <a:solidFill>
                <a:schemeClr val="tx1"/>
              </a:solidFill>
            </a:rPr>
            <a:t> and Coops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chemeClr val="tx1"/>
              </a:solidFill>
            </a:rPr>
            <a:t>1% = Natural Gas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chemeClr val="tx1"/>
              </a:solidFill>
            </a:rPr>
            <a:t>Allows for utility electrification through efficient fuel switching programs</a:t>
          </a:r>
        </a:p>
      </dsp:txBody>
      <dsp:txXfrm>
        <a:off x="3665384" y="1811843"/>
        <a:ext cx="3594849" cy="3819328"/>
      </dsp:txXfrm>
    </dsp:sp>
    <dsp:sp modelId="{27409441-0883-43DD-959E-47D9AF40849E}">
      <dsp:nvSpPr>
        <dsp:cNvPr id="0" name=""/>
        <dsp:cNvSpPr/>
      </dsp:nvSpPr>
      <dsp:spPr>
        <a:xfrm>
          <a:off x="7260233" y="1811843"/>
          <a:ext cx="3471653" cy="3819328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100% Carbon-Free </a:t>
          </a:r>
          <a:br>
            <a:rPr lang="en-US" sz="2400" b="1" kern="1200" dirty="0">
              <a:solidFill>
                <a:schemeClr val="tx1"/>
              </a:solidFill>
            </a:rPr>
          </a:br>
          <a:r>
            <a:rPr lang="en-US" sz="2400" b="1" kern="1200" dirty="0">
              <a:solidFill>
                <a:schemeClr val="tx1"/>
              </a:solidFill>
            </a:rPr>
            <a:t>by 2050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>
            <a:solidFill>
              <a:schemeClr val="tx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/>
              </a:solidFill>
            </a:rPr>
            <a:t>Requires all power sector resources to be carbon free by 2050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/>
              </a:solidFill>
            </a:rPr>
            <a:t>Resource agnostic but must be carbon free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b="1" kern="1200" dirty="0">
            <a:solidFill>
              <a:schemeClr val="tx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b="1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kern="1200" dirty="0">
            <a:solidFill>
              <a:schemeClr val="tx1"/>
            </a:solidFill>
          </a:endParaRPr>
        </a:p>
      </dsp:txBody>
      <dsp:txXfrm>
        <a:off x="7260233" y="1811843"/>
        <a:ext cx="3471653" cy="3819328"/>
      </dsp:txXfrm>
    </dsp:sp>
    <dsp:sp modelId="{1A7BC378-D9F0-4A89-A4DA-F47546FEAD06}">
      <dsp:nvSpPr>
        <dsp:cNvPr id="0" name=""/>
        <dsp:cNvSpPr/>
      </dsp:nvSpPr>
      <dsp:spPr>
        <a:xfrm>
          <a:off x="0" y="5627645"/>
          <a:ext cx="10732144" cy="423586"/>
        </a:xfrm>
        <a:prstGeom prst="rect">
          <a:avLst/>
        </a:prstGeom>
        <a:solidFill>
          <a:schemeClr val="accent1">
            <a:lumMod val="90000"/>
            <a:lumOff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7/30/2019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7/30/2019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181" indent="-170181" fontAlgn="base">
              <a:buFontTx/>
              <a:buChar char="-"/>
            </a:pPr>
            <a:endParaRPr lang="en-US" sz="1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29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i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442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28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62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227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89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50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93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6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9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03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45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7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+mn-lt"/>
              </a:rPr>
              <a:t> </a:t>
            </a:r>
            <a:endParaRPr lang="en-US" sz="1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60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70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45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9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AE3A842-AB0D-49EE-98FE-584FFB47B326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67CB50C3-430F-49B3-83B3-63B5AFE1DF0C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12192000" cy="121919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C09A47E9-7BA7-4E12-BFCA-E8C77575ED4E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5A7787-BC0B-4CAC-BB66-CD01848C33DB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0BA79C-816E-4A10-AE4E-1BA3E3CA4CEA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778513C-F55C-48B4-9127-0B134AD364D2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31F202-9ACB-44E5-A495-6F897DA01589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803381-215B-4CA1-90FB-8D5A6533605F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8826E23-EEBF-46D8-98CE-A963E5FC9C1F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962400"/>
            <a:ext cx="12192000" cy="1288861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251262"/>
            <a:ext cx="12192000" cy="1606738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24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FCBEAF-2876-4667-8822-4D4773C4B88F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87526" y="1055204"/>
            <a:ext cx="6396957" cy="210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FDD96C2A-6597-43B1-8A58-85BFA8A21BD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276C2B7-5BA8-4251-B879-F6E1F7E767B7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C407730-C006-473C-AC16-CA48BD32648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E31C9879-819E-46F8-9C66-E2DD2E7DC356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E05E7C41-3F6C-431C-B75A-82C744D1FDCC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0425"/>
            <a:ext cx="12192000" cy="123644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E8703DE-DB3B-4B5C-A0E7-5953C91E1516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3F80013-6589-4390-A80E-C0C64632FA5B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-1"/>
            <a:ext cx="12192000" cy="34778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4" y="5377978"/>
            <a:ext cx="1341202" cy="9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2"/>
            <a:ext cx="8128000" cy="296675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E5AB95A4-EC8E-4885-8A58-885226BBBE47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36D649-262F-4DFB-8FFE-C40BAFC71578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8BB27F-3AB4-4CF5-908A-1591E05A2766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/>
          <a:p>
            <a:fld id="{F4EE8FE5-A84D-4583-8757-4DEE3BBA90EC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25B17CCB-B795-4B6C-B4DB-87AC16EE2374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05FB64-0083-4ACA-9E79-D9DAB33BEA39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DAAD49-E3B7-45F6-8132-68CCFBBB60DE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AB4799-8E9F-4D66-9571-7F8466E8BB76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464319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7806" y="5878286"/>
            <a:ext cx="3774305" cy="54174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-1"/>
            <a:ext cx="12192000" cy="34508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177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C36982-726F-4614-AF99-86E1A9043BBC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358065-04B1-48D3-A979-CDE4AD919E44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F4994BA-110C-47EE-A7A5-840B18F9EF2E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9C5C88-A1FC-4D5D-9DE1-F1EBEC0ADEB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 bwMode="gray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DC724-D859-4E04-97F5-934C8770D870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6A117C-457F-40F0-9661-8F9B4D6B4146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529324" y="271871"/>
            <a:ext cx="3234329" cy="13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AAD2E9-AA21-4FCE-9962-E39FFD61C205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891D25-C0B0-42FB-B059-CC57680C7E00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94336" y="278136"/>
            <a:ext cx="3234329" cy="13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1964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1E1D4C-D56D-4452-94F8-57B2DBA4253F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82463" y="211882"/>
            <a:ext cx="3234329" cy="13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F3487B5D-3782-4B57-81F9-CF3F1B44A05C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E6CE5886-7391-41DA-B92B-D611D970B720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8A82884-C825-4162-A72E-86229E2A387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822" r:id="rId4"/>
    <p:sldLayoutId id="2147483795" r:id="rId5"/>
    <p:sldLayoutId id="2147483711" r:id="rId6"/>
    <p:sldLayoutId id="2147483712" r:id="rId7"/>
    <p:sldLayoutId id="2147483790" r:id="rId8"/>
    <p:sldLayoutId id="2147483789" r:id="rId9"/>
    <p:sldLayoutId id="2147483714" r:id="rId10"/>
    <p:sldLayoutId id="2147483738" r:id="rId11"/>
    <p:sldLayoutId id="2147483739" r:id="rId12"/>
    <p:sldLayoutId id="2147483780" r:id="rId13"/>
    <p:sldLayoutId id="2147483773" r:id="rId14"/>
    <p:sldLayoutId id="2147483800" r:id="rId15"/>
    <p:sldLayoutId id="2147483688" r:id="rId16"/>
    <p:sldLayoutId id="2147483801" r:id="rId17"/>
    <p:sldLayoutId id="2147483802" r:id="rId18"/>
    <p:sldLayoutId id="2147483803" r:id="rId19"/>
    <p:sldLayoutId id="2147483744" r:id="rId20"/>
    <p:sldLayoutId id="2147483793" r:id="rId21"/>
    <p:sldLayoutId id="2147483772" r:id="rId22"/>
    <p:sldLayoutId id="2147483767" r:id="rId23"/>
    <p:sldLayoutId id="2147483769" r:id="rId24"/>
    <p:sldLayoutId id="2147483771" r:id="rId25"/>
    <p:sldLayoutId id="2147483770" r:id="rId26"/>
    <p:sldLayoutId id="2147483732" r:id="rId27"/>
    <p:sldLayoutId id="2147483794" r:id="rId28"/>
    <p:sldLayoutId id="2147483733" r:id="rId29"/>
    <p:sldLayoutId id="2147483747" r:id="rId30"/>
    <p:sldLayoutId id="2147483818" r:id="rId31"/>
    <p:sldLayoutId id="2147483805" r:id="rId32"/>
    <p:sldLayoutId id="2147483806" r:id="rId33"/>
    <p:sldLayoutId id="2147483750" r:id="rId34"/>
    <p:sldLayoutId id="2147483765" r:id="rId35"/>
    <p:sldLayoutId id="2147483781" r:id="rId36"/>
    <p:sldLayoutId id="2147483809" r:id="rId37"/>
    <p:sldLayoutId id="2147483808" r:id="rId38"/>
    <p:sldLayoutId id="2147483807" r:id="rId39"/>
    <p:sldLayoutId id="2147483819" r:id="rId40"/>
    <p:sldLayoutId id="2147483754" r:id="rId41"/>
    <p:sldLayoutId id="2147483755" r:id="rId42"/>
    <p:sldLayoutId id="2147483759" r:id="rId43"/>
    <p:sldLayoutId id="2147483753" r:id="rId44"/>
    <p:sldLayoutId id="2147483763" r:id="rId45"/>
    <p:sldLayoutId id="2147483762" r:id="rId46"/>
    <p:sldLayoutId id="2147483758" r:id="rId47"/>
    <p:sldLayoutId id="2147483756" r:id="rId48"/>
    <p:sldLayoutId id="2147483798" r:id="rId49"/>
    <p:sldLayoutId id="2147483797" r:id="rId50"/>
    <p:sldLayoutId id="2147483821" r:id="rId5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_large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_large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_large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Working Together to Meet MN’s Clean Energy </a:t>
            </a:r>
            <a:r>
              <a:rPr lang="en-US" b="1" dirty="0" smtClean="0"/>
              <a:t>Goals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02466" y="5337767"/>
            <a:ext cx="6587067" cy="1359596"/>
          </a:xfrm>
        </p:spPr>
        <p:txBody>
          <a:bodyPr>
            <a:normAutofit/>
          </a:bodyPr>
          <a:lstStyle/>
          <a:p>
            <a:r>
              <a:rPr lang="en-US" dirty="0"/>
              <a:t>Steve Kelley | Commissioner</a:t>
            </a:r>
          </a:p>
          <a:p>
            <a:r>
              <a:rPr lang="en-US" dirty="0"/>
              <a:t>MN Department of Commerce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10833100" y="5923864"/>
            <a:ext cx="1358900" cy="365125"/>
          </a:xfrm>
        </p:spPr>
        <p:txBody>
          <a:bodyPr/>
          <a:lstStyle/>
          <a:p>
            <a:fld id="{FCFAE72E-A945-45E2-8B38-9C48A9CD8039}" type="datetime1">
              <a:rPr lang="en-US" smtClean="0"/>
              <a:t>7/30/2019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9" b="40614"/>
          <a:stretch/>
        </p:blipFill>
        <p:spPr>
          <a:xfrm>
            <a:off x="0" y="-104448"/>
            <a:ext cx="12192000" cy="35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29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9B3F-937E-0845-899B-CF336254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ENERGY POWERS MN’S ECONOMY: the facts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780E2-1D20-9E45-8F7B-DB5C9A5B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567A-8D0E-1443-A3E9-8AFD6FEAA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66295-3BE9-9242-9A6D-0DE4BED6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53" y="1328419"/>
            <a:ext cx="9538293" cy="49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3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9B3F-937E-0845-899B-CF336254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ENERGY POWERS MN’S ECONOMY: the facts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780E2-1D20-9E45-8F7B-DB5C9A5B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567A-8D0E-1443-A3E9-8AFD6FEAA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66295-3BE9-9242-9A6D-0DE4BED6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55" y="1314815"/>
            <a:ext cx="9591089" cy="494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9B3F-937E-0845-899B-CF336254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ENERGY POWERS MN’S ECONOMY: the facts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780E2-1D20-9E45-8F7B-DB5C9A5B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567A-8D0E-1443-A3E9-8AFD6FEAA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66295-3BE9-9242-9A6D-0DE4BED6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4" y="1339396"/>
            <a:ext cx="9495691" cy="489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9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9B3F-937E-0845-899B-CF336254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ENERGY POWERS MN’S ECONOMY: the facts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780E2-1D20-9E45-8F7B-DB5C9A5B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567A-8D0E-1443-A3E9-8AFD6FEAA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66295-3BE9-9242-9A6D-0DE4BED6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2" y="1376841"/>
            <a:ext cx="9350375" cy="48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9B3F-937E-0845-899B-CF336254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ENERGY POWERS MN’S ECONOMY: the stories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CE87C-2B61-5045-88A3-233439119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780E2-1D20-9E45-8F7B-DB5C9A5B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567A-8D0E-1443-A3E9-8AFD6FEAA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66295-3BE9-9242-9A6D-0DE4BED6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61"/>
          <a:stretch/>
        </p:blipFill>
        <p:spPr>
          <a:xfrm>
            <a:off x="1557753" y="1646238"/>
            <a:ext cx="3488848" cy="44072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79" y="2136979"/>
            <a:ext cx="5017643" cy="29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9B3F-937E-0845-899B-CF336254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ENERGY POWERS MN’S ECONOMY: the stories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CE87C-2B61-5045-88A3-233439119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780E2-1D20-9E45-8F7B-DB5C9A5B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567A-8D0E-1443-A3E9-8AFD6FEAA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66295-3BE9-9242-9A6D-0DE4BED6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80" y="1603186"/>
            <a:ext cx="7796432" cy="436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7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9B3F-937E-0845-899B-CF336254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ENERGY POWERS MN’S ECONOMY: the stories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CE87C-2B61-5045-88A3-233439119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780E2-1D20-9E45-8F7B-DB5C9A5B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567A-8D0E-1443-A3E9-8AFD6FEAA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66295-3BE9-9242-9A6D-0DE4BED6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99678"/>
            <a:ext cx="4540036" cy="26032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243454" y="1806311"/>
            <a:ext cx="5197355" cy="4550038"/>
            <a:chOff x="6243454" y="1806311"/>
            <a:chExt cx="5197355" cy="45500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2359" t="25412" r="79178" b="27276"/>
            <a:stretch/>
          </p:blipFill>
          <p:spPr>
            <a:xfrm>
              <a:off x="6243454" y="2269912"/>
              <a:ext cx="5197355" cy="40864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454" y="1806311"/>
              <a:ext cx="2046454" cy="392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45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b="1" dirty="0"/>
              <a:t>Steve Kelley, Commissioner</a:t>
            </a:r>
          </a:p>
          <a:p>
            <a:r>
              <a:rPr lang="en-US" sz="2800" i="1" dirty="0"/>
              <a:t>Steve.Kelley@state.mn.us</a:t>
            </a: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3388-16E3-48D8-8664-F6EC71E6B928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mn.gov/commerce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358" y="4188941"/>
            <a:ext cx="12192000" cy="1295182"/>
          </a:xfrm>
        </p:spPr>
        <p:txBody>
          <a:bodyPr/>
          <a:lstStyle/>
          <a:p>
            <a:r>
              <a:rPr lang="en-US" dirty="0"/>
              <a:t>The Transformation to Date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1358900" cy="365125"/>
          </a:xfrm>
        </p:spPr>
        <p:txBody>
          <a:bodyPr/>
          <a:lstStyle/>
          <a:p>
            <a:fld id="{D57FEC3E-9B3C-4D90-8839-F3D703988CDA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10729913" y="6356350"/>
            <a:ext cx="146208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2288" r="31118" b="798"/>
          <a:stretch/>
        </p:blipFill>
        <p:spPr>
          <a:xfrm>
            <a:off x="-12357" y="0"/>
            <a:ext cx="12204356" cy="41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98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Electricity Generated in Minnesota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1358900" cy="365125"/>
          </a:xfrm>
        </p:spPr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27" y="3897938"/>
            <a:ext cx="4459442" cy="2458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352" y="2478551"/>
            <a:ext cx="4473296" cy="2466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9600"/>
            <a:ext cx="4764241" cy="26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14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69949"/>
            <a:ext cx="12192000" cy="1295182"/>
          </a:xfrm>
        </p:spPr>
        <p:txBody>
          <a:bodyPr/>
          <a:lstStyle/>
          <a:p>
            <a:r>
              <a:rPr lang="en-US" dirty="0"/>
              <a:t>Clean Energy First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1358900" cy="365125"/>
          </a:xfrm>
        </p:spPr>
        <p:txBody>
          <a:bodyPr/>
          <a:lstStyle/>
          <a:p>
            <a:fld id="{D71E1D4C-D56D-4452-94F8-57B2DBA4253F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0729913" y="6356350"/>
            <a:ext cx="146208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26609" r="317" b="12547"/>
          <a:stretch/>
        </p:blipFill>
        <p:spPr>
          <a:xfrm>
            <a:off x="-15875" y="-12700"/>
            <a:ext cx="12207875" cy="4200525"/>
          </a:xfrm>
        </p:spPr>
      </p:pic>
    </p:spTree>
    <p:extLst>
      <p:ext uri="{BB962C8B-B14F-4D97-AF65-F5344CB8AC3E}">
        <p14:creationId xmlns:p14="http://schemas.microsoft.com/office/powerpoint/2010/main" val="96263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67178BCA-803E-41C2-B4D3-58193E204F1A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62072827"/>
              </p:ext>
            </p:extLst>
          </p:nvPr>
        </p:nvGraphicFramePr>
        <p:xfrm>
          <a:off x="819776" y="487681"/>
          <a:ext cx="10732144" cy="6051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289852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BEB11-F0B5-9548-B596-A276E521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930DFB1F-E415-7F4C-9258-9541E502FB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8757872"/>
              </p:ext>
            </p:extLst>
          </p:nvPr>
        </p:nvGraphicFramePr>
        <p:xfrm>
          <a:off x="1145117" y="1696508"/>
          <a:ext cx="10390717" cy="4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F1A5FD28-ECBF-AE4C-8233-E42828F7FAB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0583" y="0"/>
            <a:ext cx="12192000" cy="1216025"/>
          </a:xfrm>
          <a:prstGeom prst="rect">
            <a:avLst/>
          </a:prstGeom>
          <a:solidFill>
            <a:schemeClr val="accent1"/>
          </a:solidFill>
        </p:spPr>
        <p:txBody>
          <a:bodyPr vert="horz" lIns="822960" tIns="45720" rIns="82296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In the next twenty </a:t>
            </a:r>
            <a:r>
              <a:rPr lang="en-US" dirty="0" smtClean="0"/>
              <a:t>years, </a:t>
            </a:r>
            <a:r>
              <a:rPr lang="en-US" dirty="0"/>
              <a:t>70% of MN’s current electric generation is eligible to be replaced</a:t>
            </a:r>
          </a:p>
        </p:txBody>
      </p:sp>
    </p:spTree>
    <p:extLst>
      <p:ext uri="{BB962C8B-B14F-4D97-AF65-F5344CB8AC3E}">
        <p14:creationId xmlns:p14="http://schemas.microsoft.com/office/powerpoint/2010/main" val="2233392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Energy First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49" y="1893887"/>
            <a:ext cx="10957101" cy="4045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7600" y="2171700"/>
            <a:ext cx="236220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/>
              <a:t>New Capacity Needed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2100" y="2470666"/>
            <a:ext cx="199390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/>
              <a:t>Utility files plan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0" y="3480238"/>
            <a:ext cx="14224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/>
              <a:t>Look first to</a:t>
            </a:r>
            <a:br>
              <a:rPr lang="en-US" dirty="0"/>
            </a:br>
            <a:r>
              <a:rPr lang="en-US" dirty="0"/>
              <a:t>clean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72600" y="5609912"/>
            <a:ext cx="156210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/>
              <a:t>Test fit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276" y="1944925"/>
            <a:ext cx="2933523" cy="116657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37277" y="2235415"/>
            <a:ext cx="2933523" cy="116657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651677" y="3333203"/>
            <a:ext cx="2019123" cy="116657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229600" y="4499779"/>
            <a:ext cx="2933611" cy="164794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19346" y="6400411"/>
            <a:ext cx="2743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Infographic source: CEE</a:t>
            </a:r>
          </a:p>
        </p:txBody>
      </p:sp>
    </p:spTree>
    <p:extLst>
      <p:ext uri="{BB962C8B-B14F-4D97-AF65-F5344CB8AC3E}">
        <p14:creationId xmlns:p14="http://schemas.microsoft.com/office/powerpoint/2010/main" val="375889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Between Existing Renewable Preference Statute &amp; Clean Energy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Renewable Preference Statute-</a:t>
            </a:r>
            <a:r>
              <a:rPr lang="en-US" u="sng" dirty="0" smtClean="0"/>
              <a:t>216B.2422 </a:t>
            </a:r>
            <a:r>
              <a:rPr lang="en-US" u="sng" dirty="0" err="1" smtClean="0"/>
              <a:t>Subd</a:t>
            </a:r>
            <a:r>
              <a:rPr lang="en-US" u="sng" dirty="0" smtClean="0"/>
              <a:t>. 4</a:t>
            </a:r>
          </a:p>
          <a:p>
            <a:pPr lvl="1"/>
            <a:r>
              <a:rPr lang="en-US" dirty="0" smtClean="0"/>
              <a:t>Requires a utility to </a:t>
            </a:r>
            <a:r>
              <a:rPr lang="en-US" b="1" u="sng" dirty="0" smtClean="0"/>
              <a:t>demonstrate that a renewable energy </a:t>
            </a:r>
            <a:r>
              <a:rPr lang="en-US" dirty="0" smtClean="0"/>
              <a:t>facility can not meet the needs of a proposed new or refurbished nonrenewable energy facility.  </a:t>
            </a:r>
          </a:p>
          <a:p>
            <a:r>
              <a:rPr lang="en-US" dirty="0" smtClean="0"/>
              <a:t>Proposed Clean Energy First (All current versions)</a:t>
            </a:r>
          </a:p>
          <a:p>
            <a:pPr lvl="1"/>
            <a:r>
              <a:rPr lang="en-US" dirty="0" smtClean="0"/>
              <a:t>Expands the preference statute to require a utility to </a:t>
            </a:r>
            <a:r>
              <a:rPr lang="en-US" b="1" u="sng" dirty="0" smtClean="0"/>
              <a:t>demonstrate that a renewable energy facility alone or in combination </a:t>
            </a:r>
            <a:r>
              <a:rPr lang="en-US" dirty="0" smtClean="0"/>
              <a:t>with other clean energy resources cannot meet the proposed need.  </a:t>
            </a:r>
          </a:p>
          <a:p>
            <a:r>
              <a:rPr lang="en-US" b="1" u="sng" dirty="0" smtClean="0"/>
              <a:t>Clean Energy First updates the preference statute to reflect a more innovative regulatory conversation about the role of clean energy resources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mn.gov/commerce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94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Just 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67110"/>
          </a:xfrm>
        </p:spPr>
        <p:txBody>
          <a:bodyPr>
            <a:noAutofit/>
          </a:bodyPr>
          <a:lstStyle/>
          <a:p>
            <a:r>
              <a:rPr lang="en-US" dirty="0" smtClean="0"/>
              <a:t>Recognition that existing power plants employ hundreds </a:t>
            </a:r>
            <a:r>
              <a:rPr lang="en-US" dirty="0"/>
              <a:t>of skilled community supporting </a:t>
            </a:r>
            <a:r>
              <a:rPr lang="en-US" dirty="0" smtClean="0"/>
              <a:t>jobs  </a:t>
            </a:r>
          </a:p>
          <a:p>
            <a:endParaRPr lang="en-US" dirty="0" smtClean="0"/>
          </a:p>
          <a:p>
            <a:r>
              <a:rPr lang="en-US" dirty="0" smtClean="0"/>
              <a:t>Clean Energy First recognizes the community benefits of local hiring and jobs</a:t>
            </a:r>
          </a:p>
          <a:p>
            <a:endParaRPr lang="en-US" dirty="0" smtClean="0"/>
          </a:p>
          <a:p>
            <a:r>
              <a:rPr lang="en-US" dirty="0" smtClean="0"/>
              <a:t>We are committed to proactive engagement with </a:t>
            </a:r>
            <a:r>
              <a:rPr lang="en-US" dirty="0"/>
              <a:t>communities </a:t>
            </a:r>
            <a:r>
              <a:rPr lang="en-US" dirty="0" smtClean="0"/>
              <a:t>affected </a:t>
            </a:r>
            <a:r>
              <a:rPr lang="en-US" smtClean="0"/>
              <a:t>by the transition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8598-B58E-4E09-8321-DE25206DFDC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mn.gov/commerce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71058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template.potx" id="{173BAB30-51AA-4A99-A927-CCD869EBF607}" vid="{BA9EC644-015B-4F2F-9352-CA7D864112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78B604-9059-4F1C-B8E2-C96A71A964D2}">
  <ds:schemaRefs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73A0F7-7423-48D4-A966-8AC17BB4446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9055</TotalTime>
  <Words>413</Words>
  <Application>Microsoft Office PowerPoint</Application>
  <PresentationFormat>Widescreen</PresentationFormat>
  <Paragraphs>116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NeueHaasGroteskText Std</vt:lpstr>
      <vt:lpstr>MN.IT</vt:lpstr>
      <vt:lpstr>Working Together to Meet MN’s Clean Energy Goals</vt:lpstr>
      <vt:lpstr>The Transformation to Date</vt:lpstr>
      <vt:lpstr>Electricity Generated in Minnesota</vt:lpstr>
      <vt:lpstr>Clean Energy First</vt:lpstr>
      <vt:lpstr>PowerPoint Presentation</vt:lpstr>
      <vt:lpstr>In the next twenty years, 70% of MN’s current electric generation is eligible to be replaced</vt:lpstr>
      <vt:lpstr>Clean Energy First</vt:lpstr>
      <vt:lpstr>Difference Between Existing Renewable Preference Statute &amp; Clean Energy First</vt:lpstr>
      <vt:lpstr>A Just Transition</vt:lpstr>
      <vt:lpstr>CLEAN ENERGY POWERS MN’S ECONOMY: the facts</vt:lpstr>
      <vt:lpstr>CLEAN ENERGY POWERS MN’S ECONOMY: the facts</vt:lpstr>
      <vt:lpstr>CLEAN ENERGY POWERS MN’S ECONOMY: the facts</vt:lpstr>
      <vt:lpstr>CLEAN ENERGY POWERS MN’S ECONOMY: the facts</vt:lpstr>
      <vt:lpstr>CLEAN ENERGY POWERS MN’S ECONOMY: the stories</vt:lpstr>
      <vt:lpstr>CLEAN ENERGY POWERS MN’S ECONOMY: the stories</vt:lpstr>
      <vt:lpstr>CLEAN ENERGY POWERS MN’S ECONOMY: the stories</vt:lpstr>
      <vt:lpstr>Thank You!</vt:lpstr>
    </vt:vector>
  </TitlesOfParts>
  <Company>State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Together to Meet MN’s energy/climate goals</dc:title>
  <dc:subject>PowerPoint Template</dc:subject>
  <dc:creator>Gransee, Michelle (COMM)</dc:creator>
  <cp:keywords>PowerPoint, Template</cp:keywords>
  <dc:description>Version 1.1, Released 8-2016</dc:description>
  <cp:lastModifiedBy>Kasey Gerkovich</cp:lastModifiedBy>
  <cp:revision>162</cp:revision>
  <cp:lastPrinted>2019-07-30T16:13:06Z</cp:lastPrinted>
  <dcterms:created xsi:type="dcterms:W3CDTF">2019-06-03T16:51:44Z</dcterms:created>
  <dcterms:modified xsi:type="dcterms:W3CDTF">2019-07-30T16:13:35Z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